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65" r:id="rId1"/>
  </p:sldMasterIdLst>
  <p:notesMasterIdLst>
    <p:notesMasterId r:id="rId10"/>
  </p:notesMasterIdLst>
  <p:handoutMasterIdLst>
    <p:handoutMasterId r:id="rId11"/>
  </p:handoutMasterIdLst>
  <p:sldIdLst>
    <p:sldId id="256" r:id="rId2"/>
    <p:sldId id="257" r:id="rId3"/>
    <p:sldId id="258" r:id="rId4"/>
    <p:sldId id="259" r:id="rId5"/>
    <p:sldId id="263" r:id="rId6"/>
    <p:sldId id="260" r:id="rId7"/>
    <p:sldId id="262" r:id="rId8"/>
    <p:sldId id="261" r:id="rId9"/>
  </p:sldIdLst>
  <p:sldSz cx="9144000" cy="6858000" type="screen4x3"/>
  <p:notesSz cx="6858000" cy="9144000"/>
  <p:defaultTextStyle>
    <a:lvl1pPr marL="0" algn="l" rtl="0" latinLnBrk="0">
      <a:defRPr lang="fr-FR" sz="1800" kern="1200">
        <a:solidFill>
          <a:schemeClr val="tx1"/>
        </a:solidFill>
        <a:latin typeface="+mn-lt"/>
        <a:ea typeface="+mn-ea"/>
        <a:cs typeface="+mn-cs"/>
      </a:defRPr>
    </a:lvl1pPr>
    <a:lvl2pPr marL="457200" algn="l" rtl="0" latinLnBrk="0">
      <a:defRPr lang="fr-FR" sz="1800" kern="1200">
        <a:solidFill>
          <a:schemeClr val="tx1"/>
        </a:solidFill>
        <a:latin typeface="+mn-lt"/>
        <a:ea typeface="+mn-ea"/>
        <a:cs typeface="+mn-cs"/>
      </a:defRPr>
    </a:lvl2pPr>
    <a:lvl3pPr marL="914400" algn="l" rtl="0" latinLnBrk="0">
      <a:defRPr lang="fr-FR" sz="1800" kern="1200">
        <a:solidFill>
          <a:schemeClr val="tx1"/>
        </a:solidFill>
        <a:latin typeface="+mn-lt"/>
        <a:ea typeface="+mn-ea"/>
        <a:cs typeface="+mn-cs"/>
      </a:defRPr>
    </a:lvl3pPr>
    <a:lvl4pPr marL="1371600" algn="l" rtl="0" latinLnBrk="0">
      <a:defRPr lang="fr-FR" sz="1800" kern="1200">
        <a:solidFill>
          <a:schemeClr val="tx1"/>
        </a:solidFill>
        <a:latin typeface="+mn-lt"/>
        <a:ea typeface="+mn-ea"/>
        <a:cs typeface="+mn-cs"/>
      </a:defRPr>
    </a:lvl4pPr>
    <a:lvl5pPr marL="1828800" algn="l" rtl="0" latinLnBrk="0">
      <a:defRPr lang="fr-FR" sz="1800" kern="1200">
        <a:solidFill>
          <a:schemeClr val="tx1"/>
        </a:solidFill>
        <a:latin typeface="+mn-lt"/>
        <a:ea typeface="+mn-ea"/>
        <a:cs typeface="+mn-cs"/>
      </a:defRPr>
    </a:lvl5pPr>
    <a:lvl6pPr marL="2286000" algn="l" rtl="0" latinLnBrk="0">
      <a:defRPr lang="fr-FR" sz="1800" kern="1200">
        <a:solidFill>
          <a:schemeClr val="tx1"/>
        </a:solidFill>
        <a:latin typeface="+mn-lt"/>
        <a:ea typeface="+mn-ea"/>
        <a:cs typeface="+mn-cs"/>
      </a:defRPr>
    </a:lvl6pPr>
    <a:lvl7pPr marL="2743200" algn="l" rtl="0" latinLnBrk="0">
      <a:defRPr lang="fr-FR" sz="1800" kern="1200">
        <a:solidFill>
          <a:schemeClr val="tx1"/>
        </a:solidFill>
        <a:latin typeface="+mn-lt"/>
        <a:ea typeface="+mn-ea"/>
        <a:cs typeface="+mn-cs"/>
      </a:defRPr>
    </a:lvl7pPr>
    <a:lvl8pPr marL="3200400" algn="l" rtl="0" latinLnBrk="0">
      <a:defRPr lang="fr-FR" sz="1800" kern="1200">
        <a:solidFill>
          <a:schemeClr val="tx1"/>
        </a:solidFill>
        <a:latin typeface="+mn-lt"/>
        <a:ea typeface="+mn-ea"/>
        <a:cs typeface="+mn-cs"/>
      </a:defRPr>
    </a:lvl8pPr>
    <a:lvl9pPr marL="3657600" algn="l" rtl="0" latinLnBrk="0">
      <a:defRPr lang="fr-FR" sz="1800" kern="1200">
        <a:solidFill>
          <a:schemeClr val="tx1"/>
        </a:solidFill>
        <a:latin typeface="+mn-lt"/>
        <a:ea typeface="+mn-ea"/>
        <a:cs typeface="+mn-cs"/>
      </a:defRPr>
    </a:lvl9pPr>
    <a:extLst/>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0A0A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B301B821-A1FF-4177-AEE7-76D212191A09}">
  <a:tblStyle styleId="{B301B821-A1FF-4177-AEE7-76D212191A09}" styleName="Medium Style 9">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2H>
      <a:tcStyle>
        <a:tcBdr/>
      </a:tcStyle>
    </a:band2H>
    <a:band1V>
      <a:tcStyle>
        <a:tcBdr/>
        <a:fill>
          <a:solidFill>
            <a:schemeClr val="accent1">
              <a:tint val="20000"/>
            </a:schemeClr>
          </a:solidFill>
        </a:fill>
      </a:tcStyle>
    </a:band1V>
    <a:band2V>
      <a:tcStyle>
        <a:tcBdr/>
      </a:tcStyle>
    </a:band2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seCell>
      <a:tcStyle>
        <a:tcBdr/>
      </a:tcStyle>
    </a:seCell>
    <a:swCell>
      <a:tcStyle>
        <a:tcBdr/>
      </a:tcStyle>
    </a:swCell>
    <a:firstRow>
      <a:tcTxStyle b="on">
        <a:fontRef idx="minor">
          <a:scrgbClr r="0" g="0" b="0"/>
        </a:fontRef>
        <a:schemeClr val="lt1"/>
      </a:tcTxStyle>
      <a:tcStyle>
        <a:tcBdr/>
        <a:fill>
          <a:solidFill>
            <a:schemeClr val="accent1"/>
          </a:solidFill>
        </a:fill>
      </a:tcStyle>
    </a:firstRow>
    <a:neCell>
      <a:tcStyle>
        <a:tcBdr/>
      </a:tcStyle>
    </a:neCell>
    <a:nwCell>
      <a:tcStyle>
        <a:tcBdr/>
      </a:tcStyle>
    </a:nwCell>
  </a:tblStyle>
  <a:tblStyle styleId="{9DCAF9ED-07DC-4A11-8D7F-57B35C25682E}" styleName="Medium Style 10">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2H>
      <a:tcStyle>
        <a:tcBdr/>
      </a:tcStyle>
    </a:band2H>
    <a:band1V>
      <a:tcStyle>
        <a:tcBdr/>
        <a:fill>
          <a:solidFill>
            <a:schemeClr val="accent2">
              <a:tint val="20000"/>
            </a:schemeClr>
          </a:solidFill>
        </a:fill>
      </a:tcStyle>
    </a:band1V>
    <a:band2V>
      <a:tcStyle>
        <a:tcBdr/>
      </a:tcStyle>
    </a:band2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seCell>
      <a:tcStyle>
        <a:tcBdr/>
      </a:tcStyle>
    </a:seCell>
    <a:swCell>
      <a:tcStyle>
        <a:tcBdr/>
      </a:tcStyle>
    </a:swCell>
    <a:firstRow>
      <a:tcTxStyle b="on">
        <a:fontRef idx="minor">
          <a:scrgbClr r="0" g="0" b="0"/>
        </a:fontRef>
        <a:schemeClr val="lt1"/>
      </a:tcTxStyle>
      <a:tcStyle>
        <a:tcBdr/>
        <a:fill>
          <a:solidFill>
            <a:schemeClr val="accent2"/>
          </a:solidFill>
        </a:fill>
      </a:tcStyle>
    </a:firstRow>
    <a:neCell>
      <a:tcStyle>
        <a:tcBdr/>
      </a:tcStyle>
    </a:neCell>
    <a:nwCell>
      <a:tcStyle>
        <a:tcBdr/>
      </a:tcStyle>
    </a:nwCell>
  </a:tblStyle>
  <a:tblStyle styleId="{793D81CF-94F2-401A-BA57-92F5A7B2D0C5}" styleName="Medium Style 8">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2H>
      <a:tcStyle>
        <a:tcBdr/>
      </a:tcStyle>
    </a:band2H>
    <a:band1V>
      <a:tcStyle>
        <a:tcBdr/>
        <a:fill>
          <a:solidFill>
            <a:schemeClr val="dk1">
              <a:tint val="20000"/>
            </a:schemeClr>
          </a:solidFill>
        </a:fill>
      </a:tcStyle>
    </a:band1V>
    <a:band2V>
      <a:tcStyle>
        <a:tcBdr/>
      </a:tcStyle>
    </a:band2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seCell>
      <a:tcStyle>
        <a:tcBdr/>
      </a:tcStyle>
    </a:seCell>
    <a:swCell>
      <a:tcStyle>
        <a:tcBdr/>
      </a:tcStyle>
    </a:swCell>
    <a:firstRow>
      <a:tcTxStyle b="on">
        <a:fontRef idx="minor">
          <a:scrgbClr r="0" g="0" b="0"/>
        </a:fontRef>
        <a:schemeClr val="lt1"/>
      </a:tcTxStyle>
      <a:tcStyle>
        <a:tcBdr/>
        <a:fill>
          <a:solidFill>
            <a:schemeClr val="dk1"/>
          </a:solidFill>
        </a:fill>
      </a:tcStyle>
    </a:firstRow>
    <a:neCell>
      <a:tcStyle>
        <a:tcBdr/>
      </a:tcStyle>
    </a:neCell>
    <a:nwCell>
      <a:tcStyle>
        <a:tcBdr/>
      </a:tcStyle>
    </a:nwCell>
  </a:tblStyle>
  <a:tblStyle styleId="{5FD0F851-EC5A-4D38-B0AD-8093EC10F338}" styleName="Light Style 6">
    <a:wholeTbl>
      <a:tcTxStyle>
        <a:fontRef idx="minor">
          <a:scrgbClr r="0" g="0" b="0"/>
        </a:fontRef>
        <a:schemeClr val="accent5"/>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band2V>
      <a:tcStyle>
        <a:tcBdr/>
      </a:tcStyle>
    </a:band2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seCell>
      <a:tcStyle>
        <a:tcBdr/>
      </a:tcStyle>
    </a:seCell>
    <a:swCell>
      <a:tcStyle>
        <a:tcBdr/>
      </a:tcStyle>
    </a:swCell>
    <a:firstRow>
      <a:tcTxStyle b="on"/>
      <a:tcStyle>
        <a:tcBdr>
          <a:bottom>
            <a:ln w="12700" cmpd="sng">
              <a:solidFill>
                <a:schemeClr val="accent5"/>
              </a:solidFill>
            </a:ln>
          </a:bottom>
        </a:tcBdr>
        <a:fill>
          <a:noFill/>
        </a:fill>
      </a:tcStyle>
    </a:firstRow>
    <a:neCell>
      <a:tcStyle>
        <a:tcBdr/>
      </a:tcStyle>
    </a:neCell>
    <a:nwCell>
      <a:tcStyle>
        <a:tcBdr/>
      </a:tcStyle>
    </a:nwCell>
  </a:tblStyle>
  <a:tblStyle styleId="{1FECB4D8-DB02-4DC6-A0A2-4F2EBAE1DC90}" styleName="Medium Style 11">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2H>
      <a:tcStyle>
        <a:tcBdr/>
      </a:tcStyle>
    </a:band2H>
    <a:band1V>
      <a:tcStyle>
        <a:tcBdr/>
        <a:fill>
          <a:solidFill>
            <a:schemeClr val="accent3">
              <a:tint val="20000"/>
            </a:schemeClr>
          </a:solidFill>
        </a:fill>
      </a:tcStyle>
    </a:band1V>
    <a:band2V>
      <a:tcStyle>
        <a:tcBdr/>
      </a:tcStyle>
    </a:band2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seCell>
      <a:tcStyle>
        <a:tcBdr/>
      </a:tcStyle>
    </a:seCell>
    <a:swCell>
      <a:tcStyle>
        <a:tcBdr/>
      </a:tcStyle>
    </a:swCell>
    <a:firstRow>
      <a:tcTxStyle b="on">
        <a:fontRef idx="minor">
          <a:scrgbClr r="0" g="0" b="0"/>
        </a:fontRef>
        <a:schemeClr val="lt1"/>
      </a:tcTxStyle>
      <a:tcStyle>
        <a:tcBdr/>
        <a:fill>
          <a:solidFill>
            <a:schemeClr val="accent3"/>
          </a:solidFill>
        </a:fill>
      </a:tcStyle>
    </a:firstRow>
    <a:neCell>
      <a:tcStyle>
        <a:tcBdr/>
      </a:tcStyle>
    </a:neCell>
    <a:nwCell>
      <a:tcStyle>
        <a:tcBdr/>
      </a:tcStyle>
    </a:nwCell>
  </a:tblStyle>
  <a:tblStyle styleId="{3B4B98B0-60AC-42C2-AFA5-B58CD77FA1E5}" styleName="Light Style 2">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band2V>
      <a:tcStyle>
        <a:tcBdr/>
      </a:tcStyle>
    </a:band2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seCell>
      <a:tcStyle>
        <a:tcBdr/>
      </a:tcStyle>
    </a:seCell>
    <a:swCell>
      <a:tcStyle>
        <a:tcBdr/>
      </a:tcStyle>
    </a:swCell>
    <a:firstRow>
      <a:tcTxStyle b="on"/>
      <a:tcStyle>
        <a:tcBdr>
          <a:bottom>
            <a:ln w="12700" cmpd="sng">
              <a:solidFill>
                <a:schemeClr val="accent1"/>
              </a:solidFill>
            </a:ln>
          </a:bottom>
        </a:tcBdr>
        <a:fill>
          <a:noFill/>
        </a:fill>
      </a:tcStyle>
    </a:firstRow>
    <a:neCell>
      <a:tcStyle>
        <a:tcBdr/>
      </a:tcStyle>
    </a:neCell>
    <a:nwCell>
      <a:tcStyle>
        <a:tcBdr/>
      </a:tcStyle>
    </a:nwCell>
  </a:tblStyle>
  <a:tblStyle styleId="{0E3FDE45-AF77-4B5C-9715-49D594BDF05E}" styleName="Light Style 3">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band2V>
      <a:tcStyle>
        <a:tcBdr/>
      </a:tcStyle>
    </a:band2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seCell>
      <a:tcStyle>
        <a:tcBdr/>
      </a:tcStyle>
    </a:seCell>
    <a:swCell>
      <a:tcStyle>
        <a:tcBdr/>
      </a:tcStyle>
    </a:swCell>
    <a:firstRow>
      <a:tcTxStyle b="on"/>
      <a:tcStyle>
        <a:tcBdr>
          <a:bottom>
            <a:ln w="12700" cmpd="sng">
              <a:solidFill>
                <a:schemeClr val="accent2"/>
              </a:solidFill>
            </a:ln>
          </a:bottom>
        </a:tcBdr>
        <a:fill>
          <a:noFill/>
        </a:fill>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82" autoAdjust="0"/>
    <p:restoredTop sz="88034" autoAdjust="0"/>
  </p:normalViewPr>
  <p:slideViewPr>
    <p:cSldViewPr>
      <p:cViewPr varScale="1">
        <p:scale>
          <a:sx n="85" d="100"/>
          <a:sy n="85" d="100"/>
        </p:scale>
        <p:origin x="-344"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handoutMaster" Target="handoutMasters/handoutMaster1.xml"/><Relationship Id="rId12" Type="http://schemas.openxmlformats.org/officeDocument/2006/relationships/printerSettings" Target="printerSettings/printerSettings1.bin"/><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a:lstStyle>
            <a:extLst/>
          </a:lstStyle>
          <a:p>
            <a:endParaRPr lang="fr-FR"/>
          </a:p>
        </p:txBody>
      </p:sp>
      <p:sp>
        <p:nvSpPr>
          <p:cNvPr id="3" name="Rectangle 3"/>
          <p:cNvSpPr>
            <a:spLocks noGrp="1"/>
          </p:cNvSpPr>
          <p:nvPr>
            <p:ph type="dt" sz="quarter" idx="1"/>
          </p:nvPr>
        </p:nvSpPr>
        <p:spPr>
          <a:xfrm>
            <a:off x="3884613" y="0"/>
            <a:ext cx="2971800" cy="457200"/>
          </a:xfrm>
          <a:prstGeom prst="rect">
            <a:avLst/>
          </a:prstGeom>
        </p:spPr>
        <p:txBody>
          <a:bodyPr vert="horz"/>
          <a:lstStyle>
            <a:extLst/>
          </a:lstStyle>
          <a:p>
            <a:fld id="{31555DB1-8736-42A3-B48D-2B08FB93332A}" type="datetimeFigureOut">
              <a:rPr lang="fr-FR" smtClean="0"/>
              <a:pPr/>
              <a:t>20-04-27</a:t>
            </a:fld>
            <a:endParaRPr lang="fr-FR"/>
          </a:p>
        </p:txBody>
      </p:sp>
      <p:sp>
        <p:nvSpPr>
          <p:cNvPr id="4" name="Rectangle 4"/>
          <p:cNvSpPr>
            <a:spLocks noGrp="1"/>
          </p:cNvSpPr>
          <p:nvPr>
            <p:ph type="ftr" sz="quarter" idx="2"/>
          </p:nvPr>
        </p:nvSpPr>
        <p:spPr>
          <a:xfrm>
            <a:off x="0" y="8685213"/>
            <a:ext cx="2971800" cy="457200"/>
          </a:xfrm>
          <a:prstGeom prst="rect">
            <a:avLst/>
          </a:prstGeom>
        </p:spPr>
        <p:txBody>
          <a:bodyPr vert="horz"/>
          <a:lstStyle>
            <a:extLst/>
          </a:lstStyle>
          <a:p>
            <a:endParaRPr lang="fr-FR"/>
          </a:p>
        </p:txBody>
      </p:sp>
      <p:sp>
        <p:nvSpPr>
          <p:cNvPr id="5" name="Rectangle 5"/>
          <p:cNvSpPr>
            <a:spLocks noGrp="1"/>
          </p:cNvSpPr>
          <p:nvPr>
            <p:ph type="sldNum" sz="quarter" idx="3"/>
          </p:nvPr>
        </p:nvSpPr>
        <p:spPr>
          <a:xfrm>
            <a:off x="3884613" y="8685213"/>
            <a:ext cx="2971800" cy="457200"/>
          </a:xfrm>
          <a:prstGeom prst="rect">
            <a:avLst/>
          </a:prstGeom>
        </p:spPr>
        <p:txBody>
          <a:bodyPr vert="horz"/>
          <a:lstStyle>
            <a:extLst/>
          </a:lstStyle>
          <a:p>
            <a:fld id="{5400D380-E0D7-4EB1-B91E-BFCC7DA7F29D}" type="slidenum">
              <a:rPr lang="fr-FR" smtClean="0"/>
              <a:pPr/>
              <a:t>‹#›</a:t>
            </a:fld>
            <a:endParaRPr lang="fr-FR"/>
          </a:p>
        </p:txBody>
      </p:sp>
    </p:spTree>
    <p:extLst>
      <p:ext uri="{BB962C8B-B14F-4D97-AF65-F5344CB8AC3E}">
        <p14:creationId xmlns:p14="http://schemas.microsoft.com/office/powerpoint/2010/main" val="8346994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a:lstStyle>
            <a:extLst/>
          </a:lstStyle>
          <a:p>
            <a:endParaRPr lang="fr-FR"/>
          </a:p>
        </p:txBody>
      </p:sp>
      <p:sp>
        <p:nvSpPr>
          <p:cNvPr id="3" name="Rectangle 3"/>
          <p:cNvSpPr>
            <a:spLocks noGrp="1"/>
          </p:cNvSpPr>
          <p:nvPr>
            <p:ph type="dt" idx="1"/>
          </p:nvPr>
        </p:nvSpPr>
        <p:spPr>
          <a:xfrm>
            <a:off x="3884613" y="0"/>
            <a:ext cx="2971800" cy="457200"/>
          </a:xfrm>
          <a:prstGeom prst="rect">
            <a:avLst/>
          </a:prstGeom>
        </p:spPr>
        <p:txBody>
          <a:bodyPr vert="horz"/>
          <a:lstStyle>
            <a:extLst/>
          </a:lstStyle>
          <a:p>
            <a:fld id="{0BDB199F-A56C-4049-BA04-1447030960FF}" type="datetimeFigureOut">
              <a:rPr lang="en-US"/>
              <a:pPr/>
              <a:t>20-04-27</a:t>
            </a:fld>
            <a:endParaRPr lang="fr-FR"/>
          </a:p>
        </p:txBody>
      </p:sp>
      <p:sp>
        <p:nvSpPr>
          <p:cNvPr id="4" name="Rectangle 4"/>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anchor="ctr"/>
          <a:lstStyle>
            <a:extLst/>
          </a:lstStyle>
          <a:p>
            <a:endParaRPr lang="fr-FR"/>
          </a:p>
        </p:txBody>
      </p:sp>
      <p:sp>
        <p:nvSpPr>
          <p:cNvPr id="5" name="Rectangle 5"/>
          <p:cNvSpPr>
            <a:spLocks noGrp="1"/>
          </p:cNvSpPr>
          <p:nvPr>
            <p:ph type="body" sz="quarter" idx="3"/>
          </p:nvPr>
        </p:nvSpPr>
        <p:spPr>
          <a:xfrm>
            <a:off x="685800" y="4343400"/>
            <a:ext cx="5486400" cy="4114800"/>
          </a:xfrm>
          <a:prstGeom prst="rect">
            <a:avLst/>
          </a:prstGeom>
        </p:spPr>
        <p:txBody>
          <a:bodyPr vert="horz">
            <a:normAutofit/>
          </a:bodyPr>
          <a:lstStyle>
            <a:extLst/>
          </a:lstStyle>
          <a:p>
            <a:pPr lvl="0"/>
            <a:r>
              <a:rPr lang="fr-FR"/>
              <a:t>Modifiez les styles du texte du masque</a:t>
            </a:r>
          </a:p>
          <a:p>
            <a:pPr lvl="1"/>
            <a:r>
              <a:rPr lang="fr-FR"/>
              <a:t>Niveau 2</a:t>
            </a:r>
          </a:p>
          <a:p>
            <a:pPr lvl="2"/>
            <a:r>
              <a:rPr lang="fr-FR"/>
              <a:t>Niveau 3</a:t>
            </a:r>
          </a:p>
          <a:p>
            <a:pPr lvl="3"/>
            <a:r>
              <a:rPr lang="fr-FR"/>
              <a:t>Niveau 4</a:t>
            </a:r>
          </a:p>
          <a:p>
            <a:pPr lvl="4"/>
            <a:r>
              <a:rPr lang="fr-FR"/>
              <a:t>Niveau 5</a:t>
            </a:r>
          </a:p>
        </p:txBody>
      </p:sp>
      <p:sp>
        <p:nvSpPr>
          <p:cNvPr id="6" name="Rectangle 6"/>
          <p:cNvSpPr>
            <a:spLocks noGrp="1"/>
          </p:cNvSpPr>
          <p:nvPr>
            <p:ph type="ftr" sz="quarter" idx="4"/>
          </p:nvPr>
        </p:nvSpPr>
        <p:spPr>
          <a:xfrm>
            <a:off x="0" y="8685213"/>
            <a:ext cx="2971800" cy="457200"/>
          </a:xfrm>
          <a:prstGeom prst="rect">
            <a:avLst/>
          </a:prstGeom>
        </p:spPr>
        <p:txBody>
          <a:bodyPr vert="horz"/>
          <a:lstStyle>
            <a:extLst/>
          </a:lstStyle>
          <a:p>
            <a:endParaRPr lang="fr-FR"/>
          </a:p>
        </p:txBody>
      </p:sp>
      <p:sp>
        <p:nvSpPr>
          <p:cNvPr id="7" name="Rectangle 7"/>
          <p:cNvSpPr>
            <a:spLocks noGrp="1"/>
          </p:cNvSpPr>
          <p:nvPr>
            <p:ph type="sldNum" sz="quarter" idx="5"/>
          </p:nvPr>
        </p:nvSpPr>
        <p:spPr>
          <a:xfrm>
            <a:off x="3884613" y="8685213"/>
            <a:ext cx="2971800" cy="457200"/>
          </a:xfrm>
          <a:prstGeom prst="rect">
            <a:avLst/>
          </a:prstGeom>
        </p:spPr>
        <p:txBody>
          <a:bodyPr vert="horz"/>
          <a:lstStyle>
            <a:extLst/>
          </a:lstStyle>
          <a:p>
            <a:fld id="{B3A019F3-8596-4028-9847-CBD3A185B07A}" type="slidenum">
              <a:rPr/>
              <a:pPr/>
              <a:t>‹#›</a:t>
            </a:fld>
            <a:endParaRPr lang="fr-FR"/>
          </a:p>
        </p:txBody>
      </p:sp>
    </p:spTree>
    <p:extLst>
      <p:ext uri="{BB962C8B-B14F-4D97-AF65-F5344CB8AC3E}">
        <p14:creationId xmlns:p14="http://schemas.microsoft.com/office/powerpoint/2010/main" val="3519748104"/>
      </p:ext>
    </p:extLst>
  </p:cSld>
  <p:clrMap bg1="lt1" tx1="dk1" bg2="lt2" tx2="dk2" accent1="accent1" accent2="accent2" accent3="accent3" accent4="accent4" accent5="accent5" accent6="accent6" hlink="hlink" folHlink="folHlink"/>
  <p:notesStyle>
    <a:lvl1pPr marL="0" algn="l" rtl="0" latinLnBrk="0">
      <a:defRPr lang="fr-FR" sz="1200" kern="1200">
        <a:solidFill>
          <a:schemeClr val="tx1"/>
        </a:solidFill>
        <a:latin typeface="+mn-lt"/>
        <a:ea typeface="+mn-ea"/>
        <a:cs typeface="+mn-cs"/>
      </a:defRPr>
    </a:lvl1pPr>
    <a:lvl2pPr marL="457200" algn="l" rtl="0" latinLnBrk="0">
      <a:defRPr lang="fr-FR" sz="1200" kern="1200">
        <a:solidFill>
          <a:schemeClr val="tx1"/>
        </a:solidFill>
        <a:latin typeface="+mn-lt"/>
        <a:ea typeface="+mn-ea"/>
        <a:cs typeface="+mn-cs"/>
      </a:defRPr>
    </a:lvl2pPr>
    <a:lvl3pPr marL="914400" algn="l" rtl="0" latinLnBrk="0">
      <a:defRPr lang="fr-FR" sz="1200" kern="1200">
        <a:solidFill>
          <a:schemeClr val="tx1"/>
        </a:solidFill>
        <a:latin typeface="+mn-lt"/>
        <a:ea typeface="+mn-ea"/>
        <a:cs typeface="+mn-cs"/>
      </a:defRPr>
    </a:lvl3pPr>
    <a:lvl4pPr marL="1371600" algn="l" rtl="0" latinLnBrk="0">
      <a:defRPr lang="fr-FR" sz="1200" kern="1200">
        <a:solidFill>
          <a:schemeClr val="tx1"/>
        </a:solidFill>
        <a:latin typeface="+mn-lt"/>
        <a:ea typeface="+mn-ea"/>
        <a:cs typeface="+mn-cs"/>
      </a:defRPr>
    </a:lvl4pPr>
    <a:lvl5pPr marL="1828800" algn="l" rtl="0" latinLnBrk="0">
      <a:defRPr lang="fr-FR" sz="1200" kern="1200">
        <a:solidFill>
          <a:schemeClr val="tx1"/>
        </a:solidFill>
        <a:latin typeface="+mn-lt"/>
        <a:ea typeface="+mn-ea"/>
        <a:cs typeface="+mn-cs"/>
      </a:defRPr>
    </a:lvl5pPr>
    <a:lvl6pPr marL="2286000" algn="l" rtl="0" latinLnBrk="0">
      <a:defRPr lang="fr-FR" sz="1200" kern="1200">
        <a:solidFill>
          <a:schemeClr val="tx1"/>
        </a:solidFill>
        <a:latin typeface="+mn-lt"/>
        <a:ea typeface="+mn-ea"/>
        <a:cs typeface="+mn-cs"/>
      </a:defRPr>
    </a:lvl6pPr>
    <a:lvl7pPr marL="2743200" algn="l" rtl="0" latinLnBrk="0">
      <a:defRPr lang="fr-FR" sz="1200" kern="1200">
        <a:solidFill>
          <a:schemeClr val="tx1"/>
        </a:solidFill>
        <a:latin typeface="+mn-lt"/>
        <a:ea typeface="+mn-ea"/>
        <a:cs typeface="+mn-cs"/>
      </a:defRPr>
    </a:lvl7pPr>
    <a:lvl8pPr marL="3200400" algn="l" rtl="0" latinLnBrk="0">
      <a:defRPr lang="fr-FR" sz="1200" kern="1200">
        <a:solidFill>
          <a:schemeClr val="tx1"/>
        </a:solidFill>
        <a:latin typeface="+mn-lt"/>
        <a:ea typeface="+mn-ea"/>
        <a:cs typeface="+mn-cs"/>
      </a:defRPr>
    </a:lvl8pPr>
    <a:lvl9pPr marL="3657600" algn="l" rtl="0" latinLnBrk="0">
      <a:defRPr lang="fr-FR" sz="1200" kern="1200">
        <a:solidFill>
          <a:schemeClr val="tx1"/>
        </a:solidFill>
        <a:latin typeface="+mn-lt"/>
        <a:ea typeface="+mn-ea"/>
        <a:cs typeface="+mn-cs"/>
      </a:defRPr>
    </a:lvl9pPr>
    <a:extLst/>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Rot="1" noChangeAspect="1"/>
          </p:cNvSpPr>
          <p:nvPr>
            <p:ph type="sldImg"/>
          </p:nvPr>
        </p:nvSpPr>
        <p:spPr/>
      </p:sp>
      <p:sp>
        <p:nvSpPr>
          <p:cNvPr id="3" name="Rectangle 3"/>
          <p:cNvSpPr>
            <a:spLocks noGrp="1"/>
          </p:cNvSpPr>
          <p:nvPr>
            <p:ph type="body" idx="1"/>
          </p:nvPr>
        </p:nvSpPr>
        <p:spPr/>
        <p:txBody>
          <a:bodyPr/>
          <a:lstStyle>
            <a:extLst/>
          </a:lstStyle>
          <a:p>
            <a:endParaRPr lang="fr-FR"/>
          </a:p>
        </p:txBody>
      </p:sp>
      <p:sp>
        <p:nvSpPr>
          <p:cNvPr id="4" name="Rectangle 4"/>
          <p:cNvSpPr>
            <a:spLocks noGrp="1"/>
          </p:cNvSpPr>
          <p:nvPr>
            <p:ph type="sldNum" sz="quarter" idx="10"/>
          </p:nvPr>
        </p:nvSpPr>
        <p:spPr/>
        <p:txBody>
          <a:bodyPr/>
          <a:lstStyle>
            <a:extLst/>
          </a:lstStyle>
          <a:p>
            <a:fld id="{B3A019F3-8596-4028-9847-CBD3A185B07A}" type="slidenum">
              <a:rPr lang="fr-FR" smtClean="0"/>
              <a:pPr/>
              <a:t>1</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fr-CA" smtClean="0"/>
              <a:t>Cliquez et modifiez le titre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CA" smtClean="0"/>
              <a:t>Cliquez pour modifier le style des sous-titres du masque</a:t>
            </a:r>
            <a:endParaRPr dirty="0"/>
          </a:p>
        </p:txBody>
      </p:sp>
      <p:sp>
        <p:nvSpPr>
          <p:cNvPr id="4" name="Date Placeholder 3"/>
          <p:cNvSpPr>
            <a:spLocks noGrp="1"/>
          </p:cNvSpPr>
          <p:nvPr>
            <p:ph type="dt" sz="half" idx="10"/>
          </p:nvPr>
        </p:nvSpPr>
        <p:spPr/>
        <p:txBody>
          <a:bodyPr/>
          <a:lstStyle/>
          <a:p>
            <a:pPr algn="r"/>
            <a:fld id="{CCD717AA-EA39-47F3-8A0A-15B3575EDB53}" type="datetime1">
              <a:rPr kumimoji="0" lang="en-US" smtClean="0"/>
              <a:pPr algn="r"/>
              <a:t>20-04-27</a:t>
            </a:fld>
            <a:endParaRPr kumimoji="0" lang="fr-FR" sz="1000">
              <a:solidFill>
                <a:schemeClr val="tx1">
                  <a:tint val="65000"/>
                </a:schemeClr>
              </a:solidFill>
            </a:endParaRPr>
          </a:p>
        </p:txBody>
      </p:sp>
      <p:sp>
        <p:nvSpPr>
          <p:cNvPr id="5" name="Footer Placeholder 4"/>
          <p:cNvSpPr>
            <a:spLocks noGrp="1"/>
          </p:cNvSpPr>
          <p:nvPr>
            <p:ph type="ftr" sz="quarter" idx="11"/>
          </p:nvPr>
        </p:nvSpPr>
        <p:spPr/>
        <p:txBody>
          <a:bodyPr/>
          <a:lstStyle/>
          <a:p>
            <a:endParaRPr kumimoji="0" lang="fr-FR" sz="1000">
              <a:solidFill>
                <a:sysClr val="windowText" lastClr="000000"/>
              </a:solidFill>
            </a:endParaRPr>
          </a:p>
        </p:txBody>
      </p:sp>
      <p:sp>
        <p:nvSpPr>
          <p:cNvPr id="6" name="Slide Number Placeholder 5"/>
          <p:cNvSpPr>
            <a:spLocks noGrp="1"/>
          </p:cNvSpPr>
          <p:nvPr>
            <p:ph type="sldNum" sz="quarter" idx="12"/>
          </p:nvPr>
        </p:nvSpPr>
        <p:spPr/>
        <p:txBody>
          <a:bodyPr/>
          <a:lstStyle/>
          <a:p>
            <a:pPr algn="r"/>
            <a:fld id="{256D3EEF-DE4E-429D-8EC4-DDC531AFF587}" type="slidenum">
              <a:rPr kumimoji="0" lang="fr-FR" sz="1000" smtClean="0"/>
              <a:pPr algn="r"/>
              <a:t>‹#›</a:t>
            </a:fld>
            <a:endParaRPr kumimoji="0" lang="fr-FR" sz="1000"/>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smtClean="0"/>
              <a:t>Cliquez et modifiez le titre</a:t>
            </a:r>
            <a:endParaRPr/>
          </a:p>
        </p:txBody>
      </p:sp>
      <p:sp>
        <p:nvSpPr>
          <p:cNvPr id="3" name="Content Placeholder 2"/>
          <p:cNvSpPr>
            <a:spLocks noGrp="1"/>
          </p:cNvSpPr>
          <p:nvPr>
            <p:ph idx="1"/>
          </p:nvPr>
        </p:nvSpPr>
        <p:spPr/>
        <p:txBody>
          <a:bodyPr/>
          <a:lstStyle>
            <a:lvl5pPr>
              <a:defRPr/>
            </a:lvl5p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dirty="0"/>
          </a:p>
        </p:txBody>
      </p:sp>
      <p:sp>
        <p:nvSpPr>
          <p:cNvPr id="4" name="Date Placeholder 3"/>
          <p:cNvSpPr>
            <a:spLocks noGrp="1"/>
          </p:cNvSpPr>
          <p:nvPr>
            <p:ph type="dt" sz="half" idx="10"/>
          </p:nvPr>
        </p:nvSpPr>
        <p:spPr/>
        <p:txBody>
          <a:bodyPr/>
          <a:lstStyle/>
          <a:p>
            <a:pPr algn="r"/>
            <a:fld id="{CCD717AA-EA39-47F3-8A0A-15B3575EDB53}" type="datetime1">
              <a:rPr kumimoji="0" lang="en-US" smtClean="0"/>
              <a:pPr algn="r"/>
              <a:t>20-04-27</a:t>
            </a:fld>
            <a:endParaRPr kumimoji="0" lang="fr-FR" sz="1000">
              <a:solidFill>
                <a:schemeClr val="tx1">
                  <a:tint val="65000"/>
                </a:schemeClr>
              </a:solidFill>
            </a:endParaRPr>
          </a:p>
        </p:txBody>
      </p:sp>
      <p:sp>
        <p:nvSpPr>
          <p:cNvPr id="5" name="Footer Placeholder 4"/>
          <p:cNvSpPr>
            <a:spLocks noGrp="1"/>
          </p:cNvSpPr>
          <p:nvPr>
            <p:ph type="ftr" sz="quarter" idx="11"/>
          </p:nvPr>
        </p:nvSpPr>
        <p:spPr/>
        <p:txBody>
          <a:bodyPr/>
          <a:lstStyle/>
          <a:p>
            <a:endParaRPr kumimoji="0" lang="fr-FR" sz="1000">
              <a:solidFill>
                <a:sysClr val="windowText" lastClr="000000"/>
              </a:solidFill>
            </a:endParaRPr>
          </a:p>
        </p:txBody>
      </p:sp>
      <p:sp>
        <p:nvSpPr>
          <p:cNvPr id="6" name="Slide Number Placeholder 5"/>
          <p:cNvSpPr>
            <a:spLocks noGrp="1"/>
          </p:cNvSpPr>
          <p:nvPr>
            <p:ph type="sldNum" sz="quarter" idx="12"/>
          </p:nvPr>
        </p:nvSpPr>
        <p:spPr/>
        <p:txBody>
          <a:bodyPr/>
          <a:lstStyle/>
          <a:p>
            <a:pPr algn="r"/>
            <a:fld id="{256D3EEF-DE4E-429D-8EC4-DDC531AFF587}" type="slidenum">
              <a:rPr kumimoji="0" lang="fr-FR" sz="1000" smtClean="0"/>
              <a:pPr algn="r"/>
              <a:t>‹#›</a:t>
            </a:fld>
            <a:endParaRPr kumimoji="0" lang="fr-FR" sz="1000"/>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iapositive de titre avec imag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fr-CA" smtClean="0"/>
              <a:t>Cliquez et modifiez le titre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CA" smtClean="0"/>
              <a:t>Cliquez pour modifier le style des sous-titres du masque</a:t>
            </a:r>
            <a:endParaRPr dirty="0"/>
          </a:p>
        </p:txBody>
      </p:sp>
      <p:sp>
        <p:nvSpPr>
          <p:cNvPr id="4" name="Date Placeholder 3"/>
          <p:cNvSpPr>
            <a:spLocks noGrp="1"/>
          </p:cNvSpPr>
          <p:nvPr>
            <p:ph type="dt" sz="half" idx="10"/>
          </p:nvPr>
        </p:nvSpPr>
        <p:spPr/>
        <p:txBody>
          <a:bodyPr/>
          <a:lstStyle/>
          <a:p>
            <a:pPr algn="r"/>
            <a:fld id="{CCD717AA-EA39-47F3-8A0A-15B3575EDB53}" type="datetime1">
              <a:rPr kumimoji="0" lang="en-US" smtClean="0"/>
              <a:pPr algn="r"/>
              <a:t>20-04-27</a:t>
            </a:fld>
            <a:endParaRPr kumimoji="0" lang="fr-FR" sz="1000">
              <a:solidFill>
                <a:schemeClr val="tx1">
                  <a:tint val="65000"/>
                </a:schemeClr>
              </a:solidFill>
            </a:endParaRPr>
          </a:p>
        </p:txBody>
      </p:sp>
      <p:sp>
        <p:nvSpPr>
          <p:cNvPr id="5" name="Footer Placeholder 4"/>
          <p:cNvSpPr>
            <a:spLocks noGrp="1"/>
          </p:cNvSpPr>
          <p:nvPr>
            <p:ph type="ftr" sz="quarter" idx="11"/>
          </p:nvPr>
        </p:nvSpPr>
        <p:spPr/>
        <p:txBody>
          <a:bodyPr/>
          <a:lstStyle/>
          <a:p>
            <a:endParaRPr kumimoji="0" lang="fr-FR" sz="1000">
              <a:solidFill>
                <a:sysClr val="windowText" lastClr="000000"/>
              </a:solidFill>
            </a:endParaRPr>
          </a:p>
        </p:txBody>
      </p:sp>
      <p:sp>
        <p:nvSpPr>
          <p:cNvPr id="6" name="Slide Number Placeholder 5"/>
          <p:cNvSpPr>
            <a:spLocks noGrp="1"/>
          </p:cNvSpPr>
          <p:nvPr>
            <p:ph type="sldNum" sz="quarter" idx="12"/>
          </p:nvPr>
        </p:nvSpPr>
        <p:spPr/>
        <p:txBody>
          <a:bodyPr/>
          <a:lstStyle/>
          <a:p>
            <a:pPr algn="r"/>
            <a:fld id="{256D3EEF-DE4E-429D-8EC4-DDC531AFF587}" type="slidenum">
              <a:rPr kumimoji="0" lang="fr-FR" sz="1000" smtClean="0"/>
              <a:pPr algn="r"/>
              <a:t>‹#›</a:t>
            </a:fld>
            <a:endParaRPr kumimoji="0" lang="fr-FR" sz="1000"/>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CA" smtClean="0"/>
              <a:t>Faire glisser l'image vers l'espace réservé ou cliquer sur l'icône pour l'ajouter</a:t>
            </a:r>
            <a:endParaRPr/>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fr-CA" smtClean="0"/>
              <a:t>Cliquez et modifiez le titre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CA" smtClean="0"/>
              <a:t>Cliquez pour modifier les styles du texte du masque</a:t>
            </a:r>
          </a:p>
        </p:txBody>
      </p:sp>
      <p:sp>
        <p:nvSpPr>
          <p:cNvPr id="4" name="Date Placeholder 3"/>
          <p:cNvSpPr>
            <a:spLocks noGrp="1"/>
          </p:cNvSpPr>
          <p:nvPr>
            <p:ph type="dt" sz="half" idx="10"/>
          </p:nvPr>
        </p:nvSpPr>
        <p:spPr/>
        <p:txBody>
          <a:bodyPr/>
          <a:lstStyle/>
          <a:p>
            <a:pPr algn="r"/>
            <a:fld id="{CCD717AA-EA39-47F3-8A0A-15B3575EDB53}" type="datetime1">
              <a:rPr kumimoji="0" lang="en-US" smtClean="0"/>
              <a:pPr algn="r"/>
              <a:t>20-04-27</a:t>
            </a:fld>
            <a:endParaRPr kumimoji="0" lang="fr-FR" sz="1000">
              <a:solidFill>
                <a:schemeClr val="tx1">
                  <a:tint val="65000"/>
                </a:schemeClr>
              </a:solidFill>
            </a:endParaRPr>
          </a:p>
        </p:txBody>
      </p:sp>
      <p:sp>
        <p:nvSpPr>
          <p:cNvPr id="5" name="Footer Placeholder 4"/>
          <p:cNvSpPr>
            <a:spLocks noGrp="1"/>
          </p:cNvSpPr>
          <p:nvPr>
            <p:ph type="ftr" sz="quarter" idx="11"/>
          </p:nvPr>
        </p:nvSpPr>
        <p:spPr/>
        <p:txBody>
          <a:bodyPr/>
          <a:lstStyle/>
          <a:p>
            <a:endParaRPr kumimoji="0" lang="fr-FR" sz="1000">
              <a:solidFill>
                <a:sysClr val="windowText" lastClr="000000"/>
              </a:solidFill>
            </a:endParaRPr>
          </a:p>
        </p:txBody>
      </p:sp>
      <p:sp>
        <p:nvSpPr>
          <p:cNvPr id="6" name="Slide Number Placeholder 5"/>
          <p:cNvSpPr>
            <a:spLocks noGrp="1"/>
          </p:cNvSpPr>
          <p:nvPr>
            <p:ph type="sldNum" sz="quarter" idx="12"/>
          </p:nvPr>
        </p:nvSpPr>
        <p:spPr/>
        <p:txBody>
          <a:bodyPr/>
          <a:lstStyle/>
          <a:p>
            <a:pPr algn="r"/>
            <a:fld id="{256D3EEF-DE4E-429D-8EC4-DDC531AFF587}" type="slidenum">
              <a:rPr kumimoji="0" lang="fr-FR" sz="1000" smtClean="0"/>
              <a:pPr algn="r"/>
              <a:t>‹#›</a:t>
            </a:fld>
            <a:endParaRPr kumimoji="0" lang="fr-FR" sz="1000"/>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fr-CA" smtClean="0"/>
              <a:t>Cliquez et modifiez le titre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dirty="0"/>
          </a:p>
        </p:txBody>
      </p:sp>
      <p:sp>
        <p:nvSpPr>
          <p:cNvPr id="5" name="Date Placeholder 4"/>
          <p:cNvSpPr>
            <a:spLocks noGrp="1"/>
          </p:cNvSpPr>
          <p:nvPr>
            <p:ph type="dt" sz="half" idx="10"/>
          </p:nvPr>
        </p:nvSpPr>
        <p:spPr/>
        <p:txBody>
          <a:bodyPr/>
          <a:lstStyle/>
          <a:p>
            <a:pPr algn="r"/>
            <a:fld id="{CCD717AA-EA39-47F3-8A0A-15B3575EDB53}" type="datetime1">
              <a:rPr kumimoji="0" lang="en-US" smtClean="0"/>
              <a:pPr algn="r"/>
              <a:t>20-04-27</a:t>
            </a:fld>
            <a:endParaRPr kumimoji="0" lang="fr-FR" sz="1000">
              <a:solidFill>
                <a:schemeClr val="tx1">
                  <a:tint val="65000"/>
                </a:schemeClr>
              </a:solidFill>
            </a:endParaRPr>
          </a:p>
        </p:txBody>
      </p:sp>
      <p:sp>
        <p:nvSpPr>
          <p:cNvPr id="6" name="Footer Placeholder 5"/>
          <p:cNvSpPr>
            <a:spLocks noGrp="1"/>
          </p:cNvSpPr>
          <p:nvPr>
            <p:ph type="ftr" sz="quarter" idx="11"/>
          </p:nvPr>
        </p:nvSpPr>
        <p:spPr/>
        <p:txBody>
          <a:bodyPr/>
          <a:lstStyle/>
          <a:p>
            <a:endParaRPr kumimoji="0" lang="fr-FR" sz="1000">
              <a:solidFill>
                <a:sysClr val="windowText" lastClr="000000"/>
              </a:solidFill>
            </a:endParaRPr>
          </a:p>
        </p:txBody>
      </p:sp>
      <p:sp>
        <p:nvSpPr>
          <p:cNvPr id="7" name="Slide Number Placeholder 6"/>
          <p:cNvSpPr>
            <a:spLocks noGrp="1"/>
          </p:cNvSpPr>
          <p:nvPr>
            <p:ph type="sldNum" sz="quarter" idx="12"/>
          </p:nvPr>
        </p:nvSpPr>
        <p:spPr/>
        <p:txBody>
          <a:bodyPr/>
          <a:lstStyle/>
          <a:p>
            <a:pPr algn="r"/>
            <a:fld id="{256D3EEF-DE4E-429D-8EC4-DDC531AFF587}" type="slidenum">
              <a:rPr kumimoji="0" lang="fr-FR" sz="1000" smtClean="0"/>
              <a:pPr algn="r"/>
              <a:t>‹#›</a:t>
            </a:fld>
            <a:endParaRPr kumimoji="0" lang="fr-FR" sz="1000"/>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fr-CA" smtClean="0"/>
              <a:t>Cliquez et modifiez le titre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smtClean="0"/>
              <a:t>Cliquez pour modifier les styles du texte du masque</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smtClean="0"/>
              <a:t>Cliquez pour modifier les styles du texte du masque</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dirty="0"/>
          </a:p>
        </p:txBody>
      </p:sp>
      <p:sp>
        <p:nvSpPr>
          <p:cNvPr id="7" name="Date Placeholder 6"/>
          <p:cNvSpPr>
            <a:spLocks noGrp="1"/>
          </p:cNvSpPr>
          <p:nvPr>
            <p:ph type="dt" sz="half" idx="10"/>
          </p:nvPr>
        </p:nvSpPr>
        <p:spPr/>
        <p:txBody>
          <a:bodyPr/>
          <a:lstStyle/>
          <a:p>
            <a:pPr algn="r"/>
            <a:fld id="{CCD717AA-EA39-47F3-8A0A-15B3575EDB53}" type="datetime1">
              <a:rPr kumimoji="0" lang="en-US" smtClean="0"/>
              <a:pPr algn="r"/>
              <a:t>20-04-27</a:t>
            </a:fld>
            <a:endParaRPr kumimoji="0" lang="fr-FR" sz="1000">
              <a:solidFill>
                <a:schemeClr val="tx1">
                  <a:tint val="65000"/>
                </a:schemeClr>
              </a:solidFill>
            </a:endParaRPr>
          </a:p>
        </p:txBody>
      </p:sp>
      <p:sp>
        <p:nvSpPr>
          <p:cNvPr id="8" name="Footer Placeholder 7"/>
          <p:cNvSpPr>
            <a:spLocks noGrp="1"/>
          </p:cNvSpPr>
          <p:nvPr>
            <p:ph type="ftr" sz="quarter" idx="11"/>
          </p:nvPr>
        </p:nvSpPr>
        <p:spPr/>
        <p:txBody>
          <a:bodyPr/>
          <a:lstStyle/>
          <a:p>
            <a:endParaRPr kumimoji="0" lang="fr-FR" sz="1000">
              <a:solidFill>
                <a:sysClr val="windowText" lastClr="000000"/>
              </a:solidFill>
            </a:endParaRPr>
          </a:p>
        </p:txBody>
      </p:sp>
      <p:sp>
        <p:nvSpPr>
          <p:cNvPr id="9" name="Slide Number Placeholder 8"/>
          <p:cNvSpPr>
            <a:spLocks noGrp="1"/>
          </p:cNvSpPr>
          <p:nvPr>
            <p:ph type="sldNum" sz="quarter" idx="12"/>
          </p:nvPr>
        </p:nvSpPr>
        <p:spPr/>
        <p:txBody>
          <a:bodyPr/>
          <a:lstStyle/>
          <a:p>
            <a:pPr algn="r"/>
            <a:fld id="{256D3EEF-DE4E-429D-8EC4-DDC531AFF587}" type="slidenum">
              <a:rPr kumimoji="0" lang="fr-FR" sz="1000" smtClean="0"/>
              <a:pPr algn="r"/>
              <a:t>‹#›</a:t>
            </a:fld>
            <a:endParaRPr kumimoji="0" lang="fr-FR" sz="1000"/>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smtClean="0"/>
              <a:t>Cliquez et modifiez le titre</a:t>
            </a:r>
            <a:endParaRPr/>
          </a:p>
        </p:txBody>
      </p:sp>
      <p:sp>
        <p:nvSpPr>
          <p:cNvPr id="3" name="Date Placeholder 2"/>
          <p:cNvSpPr>
            <a:spLocks noGrp="1"/>
          </p:cNvSpPr>
          <p:nvPr>
            <p:ph type="dt" sz="half" idx="10"/>
          </p:nvPr>
        </p:nvSpPr>
        <p:spPr/>
        <p:txBody>
          <a:bodyPr/>
          <a:lstStyle/>
          <a:p>
            <a:pPr algn="r"/>
            <a:fld id="{CCD717AA-EA39-47F3-8A0A-15B3575EDB53}" type="datetime1">
              <a:rPr kumimoji="0" lang="en-US" smtClean="0"/>
              <a:pPr algn="r"/>
              <a:t>20-04-27</a:t>
            </a:fld>
            <a:endParaRPr kumimoji="0" lang="fr-FR" sz="1000">
              <a:solidFill>
                <a:schemeClr val="tx1">
                  <a:tint val="65000"/>
                </a:schemeClr>
              </a:solidFill>
            </a:endParaRPr>
          </a:p>
        </p:txBody>
      </p:sp>
      <p:sp>
        <p:nvSpPr>
          <p:cNvPr id="4" name="Footer Placeholder 3"/>
          <p:cNvSpPr>
            <a:spLocks noGrp="1"/>
          </p:cNvSpPr>
          <p:nvPr>
            <p:ph type="ftr" sz="quarter" idx="11"/>
          </p:nvPr>
        </p:nvSpPr>
        <p:spPr/>
        <p:txBody>
          <a:bodyPr/>
          <a:lstStyle/>
          <a:p>
            <a:endParaRPr kumimoji="0" lang="fr-FR" sz="1000">
              <a:solidFill>
                <a:sysClr val="windowText" lastClr="000000"/>
              </a:solidFill>
            </a:endParaRPr>
          </a:p>
        </p:txBody>
      </p:sp>
      <p:sp>
        <p:nvSpPr>
          <p:cNvPr id="5" name="Slide Number Placeholder 4"/>
          <p:cNvSpPr>
            <a:spLocks noGrp="1"/>
          </p:cNvSpPr>
          <p:nvPr>
            <p:ph type="sldNum" sz="quarter" idx="12"/>
          </p:nvPr>
        </p:nvSpPr>
        <p:spPr/>
        <p:txBody>
          <a:bodyPr/>
          <a:lstStyle/>
          <a:p>
            <a:pPr algn="r"/>
            <a:fld id="{256D3EEF-DE4E-429D-8EC4-DDC531AFF587}" type="slidenum">
              <a:rPr kumimoji="0" lang="fr-FR" sz="1000" smtClean="0"/>
              <a:pPr algn="r"/>
              <a:t>‹#›</a:t>
            </a:fld>
            <a:endParaRPr kumimoji="0" lang="fr-FR" sz="1000"/>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lgn="r"/>
            <a:fld id="{CCD717AA-EA39-47F3-8A0A-15B3575EDB53}" type="datetime1">
              <a:rPr kumimoji="0" lang="en-US" smtClean="0"/>
              <a:pPr algn="r"/>
              <a:t>20-04-27</a:t>
            </a:fld>
            <a:endParaRPr kumimoji="0" lang="fr-FR" sz="1000">
              <a:solidFill>
                <a:schemeClr val="tx1">
                  <a:tint val="65000"/>
                </a:schemeClr>
              </a:solidFill>
            </a:endParaRPr>
          </a:p>
        </p:txBody>
      </p:sp>
      <p:sp>
        <p:nvSpPr>
          <p:cNvPr id="3" name="Footer Placeholder 2"/>
          <p:cNvSpPr>
            <a:spLocks noGrp="1"/>
          </p:cNvSpPr>
          <p:nvPr>
            <p:ph type="ftr" sz="quarter" idx="11"/>
          </p:nvPr>
        </p:nvSpPr>
        <p:spPr/>
        <p:txBody>
          <a:bodyPr/>
          <a:lstStyle/>
          <a:p>
            <a:endParaRPr kumimoji="0" lang="fr-FR" sz="1000">
              <a:solidFill>
                <a:sysClr val="windowText" lastClr="000000"/>
              </a:solidFill>
            </a:endParaRPr>
          </a:p>
        </p:txBody>
      </p:sp>
      <p:sp>
        <p:nvSpPr>
          <p:cNvPr id="4" name="Slide Number Placeholder 3"/>
          <p:cNvSpPr>
            <a:spLocks noGrp="1"/>
          </p:cNvSpPr>
          <p:nvPr>
            <p:ph type="sldNum" sz="quarter" idx="12"/>
          </p:nvPr>
        </p:nvSpPr>
        <p:spPr/>
        <p:txBody>
          <a:bodyPr/>
          <a:lstStyle/>
          <a:p>
            <a:pPr algn="r"/>
            <a:fld id="{256D3EEF-DE4E-429D-8EC4-DDC531AFF587}" type="slidenum">
              <a:rPr kumimoji="0" lang="fr-FR" sz="1000" smtClean="0"/>
              <a:pPr algn="r"/>
              <a:t>‹#›</a:t>
            </a:fld>
            <a:endParaRPr kumimoji="0" lang="fr-FR" sz="1000"/>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fr-CA" smtClean="0"/>
              <a:t>Cliquez et modifiez le titre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A" smtClean="0"/>
              <a:t>Cliquez pour modifier les styles du texte du masque</a:t>
            </a:r>
          </a:p>
        </p:txBody>
      </p:sp>
      <p:sp>
        <p:nvSpPr>
          <p:cNvPr id="5" name="Date Placeholder 4"/>
          <p:cNvSpPr>
            <a:spLocks noGrp="1"/>
          </p:cNvSpPr>
          <p:nvPr>
            <p:ph type="dt" sz="half" idx="10"/>
          </p:nvPr>
        </p:nvSpPr>
        <p:spPr/>
        <p:txBody>
          <a:bodyPr/>
          <a:lstStyle/>
          <a:p>
            <a:pPr algn="r"/>
            <a:fld id="{CCD717AA-EA39-47F3-8A0A-15B3575EDB53}" type="datetime1">
              <a:rPr kumimoji="0" lang="en-US" smtClean="0"/>
              <a:pPr algn="r"/>
              <a:t>20-04-27</a:t>
            </a:fld>
            <a:endParaRPr kumimoji="0" lang="fr-FR" sz="1000">
              <a:solidFill>
                <a:schemeClr val="tx1">
                  <a:tint val="65000"/>
                </a:schemeClr>
              </a:solidFill>
            </a:endParaRPr>
          </a:p>
        </p:txBody>
      </p:sp>
      <p:sp>
        <p:nvSpPr>
          <p:cNvPr id="6" name="Footer Placeholder 5"/>
          <p:cNvSpPr>
            <a:spLocks noGrp="1"/>
          </p:cNvSpPr>
          <p:nvPr>
            <p:ph type="ftr" sz="quarter" idx="11"/>
          </p:nvPr>
        </p:nvSpPr>
        <p:spPr/>
        <p:txBody>
          <a:bodyPr/>
          <a:lstStyle/>
          <a:p>
            <a:endParaRPr kumimoji="0" lang="fr-FR" sz="1000">
              <a:solidFill>
                <a:sysClr val="windowText" lastClr="000000"/>
              </a:solidFill>
            </a:endParaRPr>
          </a:p>
        </p:txBody>
      </p:sp>
      <p:sp>
        <p:nvSpPr>
          <p:cNvPr id="7" name="Slide Number Placeholder 6"/>
          <p:cNvSpPr>
            <a:spLocks noGrp="1"/>
          </p:cNvSpPr>
          <p:nvPr>
            <p:ph type="sldNum" sz="quarter" idx="12"/>
          </p:nvPr>
        </p:nvSpPr>
        <p:spPr/>
        <p:txBody>
          <a:bodyPr/>
          <a:lstStyle/>
          <a:p>
            <a:pPr algn="r"/>
            <a:fld id="{256D3EEF-DE4E-429D-8EC4-DDC531AFF587}" type="slidenum">
              <a:rPr kumimoji="0" lang="fr-FR" sz="1000" smtClean="0"/>
              <a:pPr algn="r"/>
              <a:t>‹#›</a:t>
            </a:fld>
            <a:endParaRPr kumimoji="0" lang="fr-FR" sz="1000"/>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fr-CA" smtClean="0"/>
              <a:t>Cliquez et modifiez le titre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A" smtClean="0"/>
              <a:t>Cliquez pour modifier les styles du texte du masque</a:t>
            </a:r>
          </a:p>
        </p:txBody>
      </p:sp>
      <p:sp>
        <p:nvSpPr>
          <p:cNvPr id="5" name="Date Placeholder 4"/>
          <p:cNvSpPr>
            <a:spLocks noGrp="1"/>
          </p:cNvSpPr>
          <p:nvPr>
            <p:ph type="dt" sz="half" idx="10"/>
          </p:nvPr>
        </p:nvSpPr>
        <p:spPr/>
        <p:txBody>
          <a:bodyPr/>
          <a:lstStyle/>
          <a:p>
            <a:pPr algn="r"/>
            <a:fld id="{CCD717AA-EA39-47F3-8A0A-15B3575EDB53}" type="datetime1">
              <a:rPr kumimoji="0" lang="en-US" smtClean="0"/>
              <a:pPr algn="r"/>
              <a:t>20-04-27</a:t>
            </a:fld>
            <a:endParaRPr kumimoji="0" lang="fr-FR" sz="1000">
              <a:solidFill>
                <a:schemeClr val="tx1">
                  <a:tint val="65000"/>
                </a:schemeClr>
              </a:solidFill>
            </a:endParaRPr>
          </a:p>
        </p:txBody>
      </p:sp>
      <p:sp>
        <p:nvSpPr>
          <p:cNvPr id="6" name="Footer Placeholder 5"/>
          <p:cNvSpPr>
            <a:spLocks noGrp="1"/>
          </p:cNvSpPr>
          <p:nvPr>
            <p:ph type="ftr" sz="quarter" idx="11"/>
          </p:nvPr>
        </p:nvSpPr>
        <p:spPr/>
        <p:txBody>
          <a:bodyPr/>
          <a:lstStyle/>
          <a:p>
            <a:endParaRPr kumimoji="0" lang="fr-FR" sz="1000">
              <a:solidFill>
                <a:sysClr val="windowText" lastClr="000000"/>
              </a:solidFill>
            </a:endParaRPr>
          </a:p>
        </p:txBody>
      </p:sp>
      <p:sp>
        <p:nvSpPr>
          <p:cNvPr id="7" name="Slide Number Placeholder 6"/>
          <p:cNvSpPr>
            <a:spLocks noGrp="1"/>
          </p:cNvSpPr>
          <p:nvPr>
            <p:ph type="sldNum" sz="quarter" idx="12"/>
          </p:nvPr>
        </p:nvSpPr>
        <p:spPr/>
        <p:txBody>
          <a:bodyPr/>
          <a:lstStyle/>
          <a:p>
            <a:pPr algn="r"/>
            <a:fld id="{256D3EEF-DE4E-429D-8EC4-DDC531AFF587}" type="slidenum">
              <a:rPr kumimoji="0" lang="fr-FR" sz="1000" smtClean="0"/>
              <a:pPr algn="r"/>
              <a:t>‹#›</a:t>
            </a:fld>
            <a:endParaRPr kumimoji="0" lang="fr-FR" sz="1000"/>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CA" smtClean="0"/>
              <a:t>Faire glisser l'image vers l'espace réservé ou cliquer sur l'icône pour l'ajouter</a:t>
            </a:r>
            <a:endParaRPr/>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smtClean="0"/>
              <a:t>Cliquez et modifiez le titre</a:t>
            </a:r>
            <a:endParaRPr/>
          </a:p>
        </p:txBody>
      </p:sp>
      <p:sp>
        <p:nvSpPr>
          <p:cNvPr id="3" name="Vertical Text Placeholder 2"/>
          <p:cNvSpPr>
            <a:spLocks noGrp="1"/>
          </p:cNvSpPr>
          <p:nvPr>
            <p:ph type="body" orient="vert" idx="1"/>
          </p:nvPr>
        </p:nvSpPr>
        <p:spPr/>
        <p:txBody>
          <a:bodyPr vert="eaVert"/>
          <a:lstStyle>
            <a:lvl5pPr>
              <a:defRPr/>
            </a:lvl5p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dirty="0"/>
          </a:p>
        </p:txBody>
      </p:sp>
      <p:sp>
        <p:nvSpPr>
          <p:cNvPr id="4" name="Date Placeholder 3"/>
          <p:cNvSpPr>
            <a:spLocks noGrp="1"/>
          </p:cNvSpPr>
          <p:nvPr>
            <p:ph type="dt" sz="half" idx="10"/>
          </p:nvPr>
        </p:nvSpPr>
        <p:spPr/>
        <p:txBody>
          <a:bodyPr/>
          <a:lstStyle/>
          <a:p>
            <a:pPr algn="r"/>
            <a:fld id="{CCD717AA-EA39-47F3-8A0A-15B3575EDB53}" type="datetime1">
              <a:rPr kumimoji="0" lang="en-US" smtClean="0"/>
              <a:pPr algn="r"/>
              <a:t>20-04-27</a:t>
            </a:fld>
            <a:endParaRPr kumimoji="0" lang="fr-FR" sz="1000">
              <a:solidFill>
                <a:schemeClr val="tx1">
                  <a:tint val="65000"/>
                </a:schemeClr>
              </a:solidFill>
            </a:endParaRPr>
          </a:p>
        </p:txBody>
      </p:sp>
      <p:sp>
        <p:nvSpPr>
          <p:cNvPr id="5" name="Footer Placeholder 4"/>
          <p:cNvSpPr>
            <a:spLocks noGrp="1"/>
          </p:cNvSpPr>
          <p:nvPr>
            <p:ph type="ftr" sz="quarter" idx="11"/>
          </p:nvPr>
        </p:nvSpPr>
        <p:spPr/>
        <p:txBody>
          <a:bodyPr/>
          <a:lstStyle/>
          <a:p>
            <a:endParaRPr kumimoji="0" lang="fr-FR" sz="1000">
              <a:solidFill>
                <a:sysClr val="windowText" lastClr="000000"/>
              </a:solidFill>
            </a:endParaRPr>
          </a:p>
        </p:txBody>
      </p:sp>
      <p:sp>
        <p:nvSpPr>
          <p:cNvPr id="6" name="Slide Number Placeholder 5"/>
          <p:cNvSpPr>
            <a:spLocks noGrp="1"/>
          </p:cNvSpPr>
          <p:nvPr>
            <p:ph type="sldNum" sz="quarter" idx="12"/>
          </p:nvPr>
        </p:nvSpPr>
        <p:spPr/>
        <p:txBody>
          <a:bodyPr/>
          <a:lstStyle/>
          <a:p>
            <a:pPr algn="r"/>
            <a:fld id="{256D3EEF-DE4E-429D-8EC4-DDC531AFF587}" type="slidenum">
              <a:rPr kumimoji="0" lang="fr-FR" sz="1000" smtClean="0"/>
              <a:pPr algn="r"/>
              <a:t>‹#›</a:t>
            </a:fld>
            <a:endParaRPr kumimoji="0" lang="fr-FR" sz="1000"/>
          </a:p>
        </p:txBody>
      </p:sp>
    </p:spTree>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fr-CA" smtClean="0"/>
              <a:t>Cliquez et modifiez le titre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dirty="0"/>
          </a:p>
        </p:txBody>
      </p:sp>
      <p:sp>
        <p:nvSpPr>
          <p:cNvPr id="4" name="Date Placeholder 3"/>
          <p:cNvSpPr>
            <a:spLocks noGrp="1"/>
          </p:cNvSpPr>
          <p:nvPr>
            <p:ph type="dt" sz="half" idx="10"/>
          </p:nvPr>
        </p:nvSpPr>
        <p:spPr/>
        <p:txBody>
          <a:bodyPr/>
          <a:lstStyle/>
          <a:p>
            <a:pPr algn="r"/>
            <a:fld id="{CCD717AA-EA39-47F3-8A0A-15B3575EDB53}" type="datetime1">
              <a:rPr kumimoji="0" lang="en-US" smtClean="0"/>
              <a:pPr algn="r"/>
              <a:t>20-04-27</a:t>
            </a:fld>
            <a:endParaRPr kumimoji="0" lang="fr-FR" sz="1000">
              <a:solidFill>
                <a:schemeClr val="tx1">
                  <a:tint val="65000"/>
                </a:schemeClr>
              </a:solidFill>
            </a:endParaRPr>
          </a:p>
        </p:txBody>
      </p:sp>
      <p:sp>
        <p:nvSpPr>
          <p:cNvPr id="5" name="Footer Placeholder 4"/>
          <p:cNvSpPr>
            <a:spLocks noGrp="1"/>
          </p:cNvSpPr>
          <p:nvPr>
            <p:ph type="ftr" sz="quarter" idx="11"/>
          </p:nvPr>
        </p:nvSpPr>
        <p:spPr/>
        <p:txBody>
          <a:bodyPr/>
          <a:lstStyle/>
          <a:p>
            <a:endParaRPr kumimoji="0" lang="fr-FR" sz="1000">
              <a:solidFill>
                <a:sysClr val="windowText" lastClr="000000"/>
              </a:solidFill>
            </a:endParaRPr>
          </a:p>
        </p:txBody>
      </p:sp>
      <p:sp>
        <p:nvSpPr>
          <p:cNvPr id="6" name="Slide Number Placeholder 5"/>
          <p:cNvSpPr>
            <a:spLocks noGrp="1"/>
          </p:cNvSpPr>
          <p:nvPr>
            <p:ph type="sldNum" sz="quarter" idx="12"/>
          </p:nvPr>
        </p:nvSpPr>
        <p:spPr/>
        <p:txBody>
          <a:bodyPr/>
          <a:lstStyle/>
          <a:p>
            <a:pPr algn="r"/>
            <a:fld id="{256D3EEF-DE4E-429D-8EC4-DDC531AFF587}" type="slidenum">
              <a:rPr kumimoji="0" lang="fr-FR" sz="1000" smtClean="0"/>
              <a:pPr algn="r"/>
              <a:t>‹#›</a:t>
            </a:fld>
            <a:endParaRPr kumimoji="0" lang="fr-FR" sz="1000"/>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fr-CA" smtClean="0"/>
              <a:t>Cliquez et modifiez le titre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pPr algn="r"/>
            <a:fld id="{CCD717AA-EA39-47F3-8A0A-15B3575EDB53}" type="datetime1">
              <a:rPr kumimoji="0" lang="en-US" smtClean="0"/>
              <a:pPr algn="r"/>
              <a:t>20-04-27</a:t>
            </a:fld>
            <a:endParaRPr kumimoji="0" lang="fr-FR" sz="1000">
              <a:solidFill>
                <a:schemeClr val="tx1">
                  <a:tint val="65000"/>
                </a:schemeClr>
              </a:solidFill>
            </a:endParaRPr>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kumimoji="0" lang="fr-FR" sz="1000">
              <a:solidFill>
                <a:sysClr val="windowText" lastClr="000000"/>
              </a:solidFill>
            </a:endParaRPr>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pPr algn="r"/>
            <a:fld id="{256D3EEF-DE4E-429D-8EC4-DDC531AFF587}" type="slidenum">
              <a:rPr kumimoji="0" lang="fr-FR" sz="1000" smtClean="0"/>
              <a:pPr algn="r"/>
              <a:t>‹#›</a:t>
            </a:fld>
            <a:endParaRPr kumimoji="0" lang="fr-FR" sz="1000"/>
          </a:p>
        </p:txBody>
      </p:sp>
    </p:spTree>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Lst>
  <p:hf sldNum="0" hdr="0" ftr="0" dt="0"/>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jvfas.com"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p:cNvSpPr>
          <p:nvPr>
            <p:ph type="ctrTitle"/>
          </p:nvPr>
        </p:nvSpPr>
        <p:spPr/>
        <p:txBody>
          <a:bodyPr/>
          <a:lstStyle>
            <a:extLst/>
          </a:lstStyle>
          <a:p>
            <a:r>
              <a:rPr lang="ar-sa" dirty="0"/>
              <a:t>الأسواق المالية هذا الأسبوع</a:t>
            </a:r>
            <a:r>
              <a:rPr lang="fr-FR" dirty="0" smtClean="0"/>
              <a:t/>
            </a:r>
            <a:br>
              <a:rPr lang="fr-FR" dirty="0" smtClean="0"/>
            </a:br>
            <a:r>
              <a:rPr lang="fr-FR" sz="1200" dirty="0" smtClean="0"/>
              <a:t>April </a:t>
            </a:r>
            <a:r>
              <a:rPr lang="fr-FR" sz="1200" dirty="0" smtClean="0"/>
              <a:t>27, 202</a:t>
            </a:r>
            <a:r>
              <a:rPr lang="fr-FR" sz="1200" dirty="0" smtClean="0"/>
              <a:t>0</a:t>
            </a:r>
            <a:endParaRPr lang="fr-FR" sz="1200" dirty="0"/>
          </a:p>
        </p:txBody>
      </p:sp>
      <p:sp>
        <p:nvSpPr>
          <p:cNvPr id="3" name="Rectangle 3"/>
          <p:cNvSpPr>
            <a:spLocks noGrp="1"/>
          </p:cNvSpPr>
          <p:nvPr>
            <p:ph type="subTitle" idx="1"/>
          </p:nvPr>
        </p:nvSpPr>
        <p:spPr/>
        <p:txBody>
          <a:bodyPr>
            <a:normAutofit/>
          </a:bodyPr>
          <a:lstStyle>
            <a:extLst/>
          </a:lstStyle>
          <a:p>
            <a:r>
              <a:rPr lang="fr-FR" dirty="0" smtClean="0"/>
              <a:t> </a:t>
            </a:r>
            <a:endParaRPr lang="fr-FR" dirty="0"/>
          </a:p>
        </p:txBody>
      </p:sp>
      <p:pic>
        <p:nvPicPr>
          <p:cNvPr id="4" name="Image 3" descr="JV.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6600" y="5638800"/>
            <a:ext cx="2023872" cy="6096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sa" dirty="0"/>
              <a:t>إعادة فتح للأعمال التجارية؟</a:t>
            </a:r>
            <a:endParaRPr lang="en-CA" dirty="0"/>
          </a:p>
        </p:txBody>
      </p:sp>
      <p:sp>
        <p:nvSpPr>
          <p:cNvPr id="3" name="Espace réservé du contenu 2"/>
          <p:cNvSpPr>
            <a:spLocks noGrp="1"/>
          </p:cNvSpPr>
          <p:nvPr>
            <p:ph idx="1"/>
          </p:nvPr>
        </p:nvSpPr>
        <p:spPr/>
        <p:txBody>
          <a:bodyPr>
            <a:noAutofit/>
          </a:bodyPr>
          <a:lstStyle/>
          <a:p>
            <a:pPr marL="0" indent="0">
              <a:buNone/>
            </a:pPr>
            <a:r>
              <a:rPr lang="ar-sa" dirty="0"/>
              <a:t>كل أسبوع من الإغلاق الكامل يقلل بشكل فعال الناتج المحلي الإجمالي السنوي </a:t>
            </a:r>
            <a:r>
              <a:rPr lang="ar-sa" dirty="0" smtClean="0"/>
              <a:t>ب7</a:t>
            </a:r>
            <a:r>
              <a:rPr lang="fr-CA" dirty="0" smtClean="0"/>
              <a:t>.0</a:t>
            </a:r>
            <a:r>
              <a:rPr lang="ar-sa" dirty="0" smtClean="0"/>
              <a:t> </a:t>
            </a:r>
            <a:r>
              <a:rPr lang="ar-sa" dirty="0"/>
              <a:t>نقطة مئوية تقريبًا ، وكلما طال أمده ، زاد خطر </a:t>
            </a:r>
            <a:r>
              <a:rPr lang="ar-sa" dirty="0" smtClean="0"/>
              <a:t>ا</a:t>
            </a:r>
            <a:endParaRPr lang="fr-CA" dirty="0" smtClean="0"/>
          </a:p>
          <a:p>
            <a:pPr marL="0" indent="0">
              <a:buNone/>
            </a:pPr>
            <a:r>
              <a:rPr lang="ar-sa" dirty="0" smtClean="0"/>
              <a:t>على </a:t>
            </a:r>
            <a:r>
              <a:rPr lang="ar-sa" dirty="0"/>
              <a:t>هذه الخلفية ، كان أسبوعًا هادئًا بشكل عام للأسواق المالية ، مع استثناء واحد إلى حد ما. تراجعت عائدات الأسهم والسندات خطوة صغيرة ، على الرغم من أن مؤشر TSX كان لا يزال يكافح من أجل تحقيق مكاسبه الأسبوعية الخامسة على التوالي. حتى مؤشر Nasdaq 100 القوي انخفض إلى حد ما ، على الرغم من أنه لا يزال مرتفعا بأكثر من 10 ٪ عن مستويات العام الماضي (مقابل انخفاض بنسبة 11 ٪ على أساس سنوي في مؤشر داو جونز). استقرت أسواق العملات بشكل ملحوظ في مياه أكثر هدوءًا ، ولم تشهد أي من العملات الرئيسية حركة كبيرة ، على شبكة الإنترنت ، هذا الأسبوع.</a:t>
            </a:r>
            <a:endParaRPr lang="en-CA" dirty="0"/>
          </a:p>
        </p:txBody>
      </p:sp>
    </p:spTree>
    <p:extLst>
      <p:ext uri="{BB962C8B-B14F-4D97-AF65-F5344CB8AC3E}">
        <p14:creationId xmlns:p14="http://schemas.microsoft.com/office/powerpoint/2010/main" val="38322864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sa" dirty="0"/>
              <a:t>مخاطر التضخم؟</a:t>
            </a:r>
            <a:endParaRPr lang="en-CA" dirty="0"/>
          </a:p>
        </p:txBody>
      </p:sp>
      <p:sp>
        <p:nvSpPr>
          <p:cNvPr id="3" name="Espace réservé du contenu 2"/>
          <p:cNvSpPr>
            <a:spLocks noGrp="1"/>
          </p:cNvSpPr>
          <p:nvPr>
            <p:ph idx="1"/>
          </p:nvPr>
        </p:nvSpPr>
        <p:spPr/>
        <p:txBody>
          <a:bodyPr>
            <a:noAutofit/>
          </a:bodyPr>
          <a:lstStyle/>
          <a:p>
            <a:pPr marL="0" indent="0">
              <a:buNone/>
            </a:pPr>
            <a:r>
              <a:rPr lang="ar-sa" dirty="0"/>
              <a:t>مع انخفاض أسعار النفط بشكل كبير ، يبدو من الغريب أن تثير مسألة ما إذا كان التضخم قد يكون خطرًا عند انتهاء الوباء. لكن هذا هو أحد الأسئلة الأكثر شيوعًا التي نطرحها هذه الأيام. والثاني الأكثر شيوعًا هو حول التكاليف المالية وما إذا كانت قابلة للإدارة. هاتان المسألتان ليستا غير مرتبطتين ، وكلاهما يعود إلى البيان الافتتاحي - كل هذا يتوقف على المدة التي تستغرقها عمليات الإغلاق ومقدار الضرر الذي يلحق بالاقتصاد الأساسي. وكلما طال أمده ، زادت التكاليف المالية ، والمزيد من التسهيلات الكمية التي سنراها من البنوك المركزية ، وفي النهاية زاد خطر اشتعال التضخم بعيدًا على الطريق. قاعدتنا</a:t>
            </a:r>
          </a:p>
          <a:p>
            <a:pPr marL="0" indent="0">
              <a:buNone/>
            </a:pPr>
            <a:r>
              <a:rPr lang="ar-sa" dirty="0"/>
              <a:t>وجهة النظر الخطية هي أن التضخم المنخفض من المرجح أن يكون النتيجة النهائية للانكماش العميق والقوى الكامنة التي كانت تلعب قبل الوباء ، ولكن ببساطة لا يمكننا استبعاد خطر التضخم من الذيل ، خاصة وسط الإجراءات المالية الضخمة.</a:t>
            </a:r>
            <a:endParaRPr lang="en-CA" dirty="0"/>
          </a:p>
        </p:txBody>
      </p:sp>
    </p:spTree>
    <p:extLst>
      <p:ext uri="{BB962C8B-B14F-4D97-AF65-F5344CB8AC3E}">
        <p14:creationId xmlns:p14="http://schemas.microsoft.com/office/powerpoint/2010/main" val="32137918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sa" dirty="0"/>
              <a:t>الركود في الأرباح يترك التقييمات غائمة</a:t>
            </a:r>
            <a:endParaRPr lang="en-CA" dirty="0"/>
          </a:p>
        </p:txBody>
      </p:sp>
      <p:sp>
        <p:nvSpPr>
          <p:cNvPr id="3" name="Espace réservé du contenu 2"/>
          <p:cNvSpPr>
            <a:spLocks noGrp="1"/>
          </p:cNvSpPr>
          <p:nvPr>
            <p:ph idx="1"/>
          </p:nvPr>
        </p:nvSpPr>
        <p:spPr/>
        <p:txBody>
          <a:bodyPr>
            <a:normAutofit lnSpcReduction="10000"/>
          </a:bodyPr>
          <a:lstStyle/>
          <a:p>
            <a:pPr marL="0" indent="0">
              <a:buNone/>
            </a:pPr>
            <a:r>
              <a:rPr lang="ar-sa" dirty="0"/>
              <a:t>تستمر نتائج الأرباح في الظهور ، والنبرة العامة متشائمة ، كما تتوقع ، مع انخفاض أرباح </a:t>
            </a:r>
            <a:r>
              <a:rPr lang="fr-CA" dirty="0" smtClean="0"/>
              <a:t>SP5</a:t>
            </a:r>
            <a:r>
              <a:rPr lang="ar-sa" dirty="0" smtClean="0"/>
              <a:t>00 </a:t>
            </a:r>
            <a:r>
              <a:rPr lang="ar-sa" dirty="0"/>
              <a:t>على الطريق الصحيح بنسبة 20٪ على أساس سنوي في الربع الأول. يمنحك أخذ عينات من العناوين لمحة عن ما يدفع الربع: شهد AT&amp;T أن يقفز المشتركون أكثر بكثير مما كان متوقعًا ، ولكن نقص الرياضة يقتصر على أرباح الإعلانات ؛ الفارق</a:t>
            </a:r>
          </a:p>
          <a:p>
            <a:pPr marL="0" indent="0">
              <a:buNone/>
            </a:pPr>
            <a:r>
              <a:rPr lang="ar-sa" dirty="0"/>
              <a:t>تخطي مدفوعات الإيجار لأن المتاجر المادية المغلقة تغلق على التدفق النقدي ؛ دلتا ايرلاينز تحرق 100 مليون دولار نقدا يوميا ؛ وقد أثر انخفاض أسعار الفائدة وزيادة الاحتياطيات على أرباح البنوك. ولكن ، أضافت Netflix رقمًا قياسيًا بلغ 16 مليون مشترك ؛ تجاوز Chipotle التقديرات على زيادة في الطلب عبر الإنترنت ؛ وأفادت شركة إنتل عن قفزة في الطلب من العمل من المنزل. ضع في اعتبارك أن هذه النتائج لا تزال تعكس Q1 ، أو مجرد القليل من الذوق الذي سيبدو عليه Q2.</a:t>
            </a:r>
          </a:p>
          <a:p>
            <a:pPr marL="0" indent="0">
              <a:buNone/>
            </a:pPr>
            <a:r>
              <a:rPr lang="ar-sa" dirty="0"/>
              <a:t>التوقّع من القاعدة إلى القمة هو أن أرباح ستاندرد آند بورز 500 ستنخفض بنحو 13٪</a:t>
            </a:r>
            <a:endParaRPr lang="en-CA" dirty="0"/>
          </a:p>
        </p:txBody>
      </p:sp>
    </p:spTree>
    <p:extLst>
      <p:ext uri="{BB962C8B-B14F-4D97-AF65-F5344CB8AC3E}">
        <p14:creationId xmlns:p14="http://schemas.microsoft.com/office/powerpoint/2010/main" val="24599358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sa" dirty="0"/>
              <a:t>التحركات التالية؟</a:t>
            </a:r>
            <a:endParaRPr lang="en-CA" dirty="0"/>
          </a:p>
        </p:txBody>
      </p:sp>
      <p:sp>
        <p:nvSpPr>
          <p:cNvPr id="3" name="Espace réservé du contenu 2"/>
          <p:cNvSpPr>
            <a:spLocks noGrp="1"/>
          </p:cNvSpPr>
          <p:nvPr>
            <p:ph idx="1"/>
          </p:nvPr>
        </p:nvSpPr>
        <p:spPr/>
        <p:txBody>
          <a:bodyPr/>
          <a:lstStyle/>
          <a:p>
            <a:r>
              <a:rPr lang="ar-sa" dirty="0"/>
              <a:t>من منظور التقييم ، تصبح الأمور غامضة لأنه ، كما ذكرنا ، نحن محقون في غمرة ركود الأرباح. لاحظ أن تقديرات أرباح S&amp;P 500 المخلوطة للعام التالي قد انخفضت بنسبة 19٪ منذ تفشي المرض ، ومع انخفاض المؤشر الآن بنسبة "17٪" فقط من أعلى مستوياته ، توسعت التقييمات من الناحية الفنية. بالطبع ، في نقاط مثل هذه في الدورة ، بالكاد تكون التقييمات مهمة ، والجميع يعلم أن نتائج الأرباح ، مثل البيانات الاقتصادية ، ستكون قبيحة. بالنسبة لبعض السوابق ، لاحظ أن عائد السهم الآجل على مؤشر ستاندرد آند بورز 500 لم يتغير كثيرًا بين أغسطس 2008 وأبريل 2009 ، على الرغم من انخفاض المؤشر بأكثر من 30٪. النقطة هنا هي أن مقاييس التقييم التقليدية يمكن أن تفقد الكثير من قيمتها عندما نكون في حفرة من الركود في الأرباح - وهذا هو بالضبط ما نحن فيه.</a:t>
            </a:r>
            <a:endParaRPr lang="en-CA" dirty="0"/>
          </a:p>
        </p:txBody>
      </p:sp>
    </p:spTree>
    <p:extLst>
      <p:ext uri="{BB962C8B-B14F-4D97-AF65-F5344CB8AC3E}">
        <p14:creationId xmlns:p14="http://schemas.microsoft.com/office/powerpoint/2010/main" val="34605016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sa" dirty="0"/>
              <a:t>البيانات المحدثة </a:t>
            </a:r>
            <a:r>
              <a:rPr lang="ar-sa" dirty="0" smtClean="0"/>
              <a:t>…</a:t>
            </a:r>
            <a:r>
              <a:rPr lang="fr-CA" dirty="0" smtClean="0"/>
              <a:t>.</a:t>
            </a:r>
            <a:endParaRPr lang="en-CA" dirty="0"/>
          </a:p>
        </p:txBody>
      </p:sp>
      <p:pic>
        <p:nvPicPr>
          <p:cNvPr id="5" name="Espace réservé du contenu 4"/>
          <p:cNvPicPr>
            <a:picLocks noGrp="1" noChangeAspect="1"/>
          </p:cNvPicPr>
          <p:nvPr>
            <p:ph idx="1"/>
          </p:nvPr>
        </p:nvPicPr>
        <p:blipFill>
          <a:blip r:embed="rId2"/>
          <a:srcRect l="-14396" r="-14396"/>
          <a:stretch>
            <a:fillRect/>
          </a:stretch>
        </p:blipFill>
        <p:spPr/>
      </p:pic>
    </p:spTree>
    <p:extLst>
      <p:ext uri="{BB962C8B-B14F-4D97-AF65-F5344CB8AC3E}">
        <p14:creationId xmlns:p14="http://schemas.microsoft.com/office/powerpoint/2010/main" val="12820202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 </a:t>
            </a:r>
            <a:endParaRPr lang="en-CA" dirty="0"/>
          </a:p>
        </p:txBody>
      </p:sp>
      <p:sp>
        <p:nvSpPr>
          <p:cNvPr id="3" name="Espace réservé du contenu 2"/>
          <p:cNvSpPr>
            <a:spLocks noGrp="1"/>
          </p:cNvSpPr>
          <p:nvPr>
            <p:ph idx="1"/>
          </p:nvPr>
        </p:nvSpPr>
        <p:spPr/>
        <p:txBody>
          <a:bodyPr/>
          <a:lstStyle/>
          <a:p>
            <a:r>
              <a:rPr lang="en-CA" dirty="0"/>
              <a:t>This </a:t>
            </a:r>
            <a:r>
              <a:rPr lang="en-CA" dirty="0" smtClean="0"/>
              <a:t>review </a:t>
            </a:r>
            <a:r>
              <a:rPr lang="en-CA" dirty="0"/>
              <a:t>is </a:t>
            </a:r>
            <a:r>
              <a:rPr lang="en-CA" dirty="0" smtClean="0"/>
              <a:t>brought </a:t>
            </a:r>
            <a:r>
              <a:rPr lang="en-CA" dirty="0"/>
              <a:t>to you by </a:t>
            </a:r>
            <a:r>
              <a:rPr lang="en-CA" dirty="0" smtClean="0"/>
              <a:t>JV Financial Advisors </a:t>
            </a:r>
            <a:r>
              <a:rPr lang="en-CA" smtClean="0"/>
              <a:t>for illustrative </a:t>
            </a:r>
            <a:r>
              <a:rPr lang="en-CA" dirty="0" smtClean="0"/>
              <a:t>purposes only.</a:t>
            </a:r>
          </a:p>
          <a:p>
            <a:r>
              <a:rPr lang="en-CA" dirty="0" smtClean="0"/>
              <a:t>JV Financial Advisors SAE is an independent accredited financial advisory firm, regulated by FRA under licence number 777</a:t>
            </a:r>
          </a:p>
          <a:p>
            <a:r>
              <a:rPr lang="en-CA" dirty="0" smtClean="0"/>
              <a:t>For all enquiries, please visit our website </a:t>
            </a:r>
            <a:r>
              <a:rPr lang="en-CA" dirty="0" smtClean="0">
                <a:hlinkClick r:id="rId2"/>
              </a:rPr>
              <a:t>www.jvfas.com</a:t>
            </a:r>
            <a:endParaRPr lang="en-CA" dirty="0" smtClean="0"/>
          </a:p>
          <a:p>
            <a:endParaRPr lang="en-CA" dirty="0" smtClean="0"/>
          </a:p>
          <a:p>
            <a:endParaRPr lang="en-CA" dirty="0"/>
          </a:p>
        </p:txBody>
      </p:sp>
    </p:spTree>
    <p:extLst>
      <p:ext uri="{BB962C8B-B14F-4D97-AF65-F5344CB8AC3E}">
        <p14:creationId xmlns:p14="http://schemas.microsoft.com/office/powerpoint/2010/main" val="30532489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 </a:t>
            </a:r>
            <a:endParaRPr lang="en-CA" dirty="0"/>
          </a:p>
        </p:txBody>
      </p:sp>
      <p:pic>
        <p:nvPicPr>
          <p:cNvPr id="4" name="Espace réservé du contenu 3" descr="JV.png"/>
          <p:cNvPicPr>
            <a:picLocks noGrp="1" noChangeAspect="1"/>
          </p:cNvPicPr>
          <p:nvPr>
            <p:ph idx="1"/>
          </p:nvPr>
        </p:nvPicPr>
        <p:blipFill>
          <a:blip r:embed="rId2">
            <a:extLst>
              <a:ext uri="{28A0092B-C50C-407E-A947-70E740481C1C}">
                <a14:useLocalDpi xmlns:a14="http://schemas.microsoft.com/office/drawing/2010/main" val="0"/>
              </a:ext>
            </a:extLst>
          </a:blip>
          <a:srcRect t="-39652" b="-39652"/>
          <a:stretch>
            <a:fillRect/>
          </a:stretch>
        </p:blipFill>
        <p:spPr>
          <a:xfrm>
            <a:off x="549275" y="3809999"/>
            <a:ext cx="8042276" cy="2133601"/>
          </a:xfrm>
        </p:spPr>
      </p:pic>
    </p:spTree>
    <p:extLst>
      <p:ext uri="{BB962C8B-B14F-4D97-AF65-F5344CB8AC3E}">
        <p14:creationId xmlns:p14="http://schemas.microsoft.com/office/powerpoint/2010/main" val="359511463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ise">
  <a:themeElements>
    <a:clrScheme name="Bris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is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is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28000" dist="381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28000" dist="381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Brise.thmx</Template>
  <TotalTime>0</TotalTime>
  <Words>666</Words>
  <Application>Microsoft Macintosh PowerPoint</Application>
  <PresentationFormat>Présentation à l'écran (4:3)</PresentationFormat>
  <Paragraphs>21</Paragraphs>
  <Slides>8</Slides>
  <Notes>1</Notes>
  <HiddenSlides>0</HiddenSlides>
  <MMClips>0</MMClips>
  <ScaleCrop>false</ScaleCrop>
  <HeadingPairs>
    <vt:vector size="4" baseType="variant">
      <vt:variant>
        <vt:lpstr>Thème</vt:lpstr>
      </vt:variant>
      <vt:variant>
        <vt:i4>1</vt:i4>
      </vt:variant>
      <vt:variant>
        <vt:lpstr>Titres des diapositives</vt:lpstr>
      </vt:variant>
      <vt:variant>
        <vt:i4>8</vt:i4>
      </vt:variant>
    </vt:vector>
  </HeadingPairs>
  <TitlesOfParts>
    <vt:vector size="9" baseType="lpstr">
      <vt:lpstr>Brise</vt:lpstr>
      <vt:lpstr>الأسواق المالية هذا الأسبوع April 27, 2020</vt:lpstr>
      <vt:lpstr>إعادة فتح للأعمال التجارية؟</vt:lpstr>
      <vt:lpstr>مخاطر التضخم؟</vt:lpstr>
      <vt:lpstr>الركود في الأرباح يترك التقييمات غائمة</vt:lpstr>
      <vt:lpstr>التحركات التالية؟</vt:lpstr>
      <vt:lpstr>البيانات المحدثة ….</vt:lpstr>
      <vt:lpstr> </vt:lpstr>
      <vt:lpst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1</cp:revision>
  <dcterms:modified xsi:type="dcterms:W3CDTF">2020-04-27T09:45:57Z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LCID">
    <vt:i4>1036</vt:i4>
  </property>
  <property fmtid="{D5CDD505-2E9C-101B-9397-08002B2CF9AE}" pid="3" name="_Version">
    <vt:lpwstr>12.0.4518</vt:lpwstr>
  </property>
</Properties>
</file>