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65" r:id="rId1"/>
  </p:sldMasterIdLst>
  <p:notesMasterIdLst>
    <p:notesMasterId r:id="rId9"/>
  </p:notesMasterIdLst>
  <p:handoutMasterIdLst>
    <p:handoutMasterId r:id="rId10"/>
  </p:handoutMasterIdLst>
  <p:sldIdLst>
    <p:sldId id="256" r:id="rId2"/>
    <p:sldId id="257" r:id="rId3"/>
    <p:sldId id="258" r:id="rId4"/>
    <p:sldId id="259" r:id="rId5"/>
    <p:sldId id="260" r:id="rId6"/>
    <p:sldId id="262" r:id="rId7"/>
    <p:sldId id="261" r:id="rId8"/>
  </p:sldIdLst>
  <p:sldSz cx="9144000" cy="6858000" type="screen4x3"/>
  <p:notesSz cx="6858000" cy="9144000"/>
  <p:defaultTextStyle>
    <a:lvl1pPr marL="0" algn="l" rtl="0" latinLnBrk="0">
      <a:defRPr lang="fr-FR" sz="1800" kern="1200">
        <a:solidFill>
          <a:schemeClr val="tx1"/>
        </a:solidFill>
        <a:latin typeface="+mn-lt"/>
        <a:ea typeface="+mn-ea"/>
        <a:cs typeface="+mn-cs"/>
      </a:defRPr>
    </a:lvl1pPr>
    <a:lvl2pPr marL="457200" algn="l" rtl="0" latinLnBrk="0">
      <a:defRPr lang="fr-FR" sz="1800" kern="1200">
        <a:solidFill>
          <a:schemeClr val="tx1"/>
        </a:solidFill>
        <a:latin typeface="+mn-lt"/>
        <a:ea typeface="+mn-ea"/>
        <a:cs typeface="+mn-cs"/>
      </a:defRPr>
    </a:lvl2pPr>
    <a:lvl3pPr marL="914400" algn="l" rtl="0" latinLnBrk="0">
      <a:defRPr lang="fr-FR" sz="1800" kern="1200">
        <a:solidFill>
          <a:schemeClr val="tx1"/>
        </a:solidFill>
        <a:latin typeface="+mn-lt"/>
        <a:ea typeface="+mn-ea"/>
        <a:cs typeface="+mn-cs"/>
      </a:defRPr>
    </a:lvl3pPr>
    <a:lvl4pPr marL="1371600" algn="l" rtl="0" latinLnBrk="0">
      <a:defRPr lang="fr-FR" sz="1800" kern="1200">
        <a:solidFill>
          <a:schemeClr val="tx1"/>
        </a:solidFill>
        <a:latin typeface="+mn-lt"/>
        <a:ea typeface="+mn-ea"/>
        <a:cs typeface="+mn-cs"/>
      </a:defRPr>
    </a:lvl4pPr>
    <a:lvl5pPr marL="1828800" algn="l" rtl="0" latinLnBrk="0">
      <a:defRPr lang="fr-FR" sz="1800" kern="1200">
        <a:solidFill>
          <a:schemeClr val="tx1"/>
        </a:solidFill>
        <a:latin typeface="+mn-lt"/>
        <a:ea typeface="+mn-ea"/>
        <a:cs typeface="+mn-cs"/>
      </a:defRPr>
    </a:lvl5pPr>
    <a:lvl6pPr marL="2286000" algn="l" rtl="0" latinLnBrk="0">
      <a:defRPr lang="fr-FR" sz="1800" kern="1200">
        <a:solidFill>
          <a:schemeClr val="tx1"/>
        </a:solidFill>
        <a:latin typeface="+mn-lt"/>
        <a:ea typeface="+mn-ea"/>
        <a:cs typeface="+mn-cs"/>
      </a:defRPr>
    </a:lvl6pPr>
    <a:lvl7pPr marL="2743200" algn="l" rtl="0" latinLnBrk="0">
      <a:defRPr lang="fr-FR" sz="1800" kern="1200">
        <a:solidFill>
          <a:schemeClr val="tx1"/>
        </a:solidFill>
        <a:latin typeface="+mn-lt"/>
        <a:ea typeface="+mn-ea"/>
        <a:cs typeface="+mn-cs"/>
      </a:defRPr>
    </a:lvl7pPr>
    <a:lvl8pPr marL="3200400" algn="l" rtl="0" latinLnBrk="0">
      <a:defRPr lang="fr-FR" sz="1800" kern="1200">
        <a:solidFill>
          <a:schemeClr val="tx1"/>
        </a:solidFill>
        <a:latin typeface="+mn-lt"/>
        <a:ea typeface="+mn-ea"/>
        <a:cs typeface="+mn-cs"/>
      </a:defRPr>
    </a:lvl8pPr>
    <a:lvl9pPr marL="3657600" algn="l" rtl="0" latinLnBrk="0">
      <a:defRPr lang="fr-F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A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B301B821-A1FF-4177-AEE7-76D212191A09}">
  <a:tblStyle styleId="{B301B821-A1FF-4177-AEE7-76D212191A09}" styleName="Medium Style 9">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2H>
      <a:tcStyle>
        <a:tcBdr/>
      </a:tcStyle>
    </a:band2H>
    <a:band1V>
      <a:tcStyle>
        <a:tcBdr/>
        <a:fill>
          <a:solidFill>
            <a:schemeClr val="accent1">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1"/>
          </a:solidFill>
        </a:fill>
      </a:tcStyle>
    </a:firstRow>
    <a:neCell>
      <a:tcStyle>
        <a:tcBdr/>
      </a:tcStyle>
    </a:neCell>
    <a:nwCell>
      <a:tcStyle>
        <a:tcBdr/>
      </a:tcStyle>
    </a:nwCell>
  </a:tblStyle>
  <a:tblStyle styleId="{9DCAF9ED-07DC-4A11-8D7F-57B35C25682E}" styleName="Medium Style 10">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2H>
      <a:tcStyle>
        <a:tcBdr/>
      </a:tcStyle>
    </a:band2H>
    <a:band1V>
      <a:tcStyle>
        <a:tcBdr/>
        <a:fill>
          <a:solidFill>
            <a:schemeClr val="accent2">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2"/>
          </a:solidFill>
        </a:fill>
      </a:tcStyle>
    </a:firstRow>
    <a:neCell>
      <a:tcStyle>
        <a:tcBdr/>
      </a:tcStyle>
    </a:neCell>
    <a:nwCell>
      <a:tcStyle>
        <a:tcBdr/>
      </a:tcStyle>
    </a:nwCell>
  </a:tblStyle>
  <a:tblStyle styleId="{793D81CF-94F2-401A-BA57-92F5A7B2D0C5}" styleName="Medium Style 8">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2H>
      <a:tcStyle>
        <a:tcBdr/>
      </a:tcStyle>
    </a:band2H>
    <a:band1V>
      <a:tcStyle>
        <a:tcBdr/>
        <a:fill>
          <a:solidFill>
            <a:schemeClr val="dk1">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dk1"/>
          </a:solidFill>
        </a:fill>
      </a:tcStyle>
    </a:firstRow>
    <a:neCell>
      <a:tcStyle>
        <a:tcBdr/>
      </a:tcStyle>
    </a:neCell>
    <a:nwCell>
      <a:tcStyle>
        <a:tcBdr/>
      </a:tcStyle>
    </a:nwCell>
  </a:tblStyle>
  <a:tblStyle styleId="{5FD0F851-EC5A-4D38-B0AD-8093EC10F338}" styleName="Light Style 6">
    <a:wholeTbl>
      <a:tcTxStyle>
        <a:fontRef idx="minor">
          <a:scrgbClr r="0" g="0" b="0"/>
        </a:fontRef>
        <a:schemeClr val="accent5"/>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seCell>
      <a:tcStyle>
        <a:tcBdr/>
      </a:tcStyle>
    </a:seCell>
    <a:swCell>
      <a:tcStyle>
        <a:tcBdr/>
      </a:tcStyle>
    </a:swCell>
    <a:firstRow>
      <a:tcTxStyle b="on"/>
      <a:tcStyle>
        <a:tcBdr>
          <a:bottom>
            <a:ln w="12700" cmpd="sng">
              <a:solidFill>
                <a:schemeClr val="accent5"/>
              </a:solidFill>
            </a:ln>
          </a:bottom>
        </a:tcBdr>
        <a:fill>
          <a:noFill/>
        </a:fill>
      </a:tcStyle>
    </a:firstRow>
    <a:neCell>
      <a:tcStyle>
        <a:tcBdr/>
      </a:tcStyle>
    </a:neCell>
    <a:nwCell>
      <a:tcStyle>
        <a:tcBdr/>
      </a:tcStyle>
    </a:nwCell>
  </a:tblStyle>
  <a:tblStyle styleId="{1FECB4D8-DB02-4DC6-A0A2-4F2EBAE1DC90}" styleName="Medium Style 11">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2H>
      <a:tcStyle>
        <a:tcBdr/>
      </a:tcStyle>
    </a:band2H>
    <a:band1V>
      <a:tcStyle>
        <a:tcBdr/>
        <a:fill>
          <a:solidFill>
            <a:schemeClr val="accent3">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3"/>
          </a:solidFill>
        </a:fill>
      </a:tcStyle>
    </a:firstRow>
    <a:neCell>
      <a:tcStyle>
        <a:tcBdr/>
      </a:tcStyle>
    </a:neCell>
    <a:nwCell>
      <a:tcStyle>
        <a:tcBdr/>
      </a:tcStyle>
    </a:nwCell>
  </a:tblStyle>
  <a:tblStyle styleId="{3B4B98B0-60AC-42C2-AFA5-B58CD77FA1E5}" styleName="Light Style 2">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seCell>
      <a:tcStyle>
        <a:tcBdr/>
      </a:tcStyle>
    </a:seCell>
    <a:swCell>
      <a:tcStyle>
        <a:tcBdr/>
      </a:tcStyle>
    </a:swCell>
    <a:firstRow>
      <a:tcTxStyle b="on"/>
      <a:tcStyle>
        <a:tcBdr>
          <a:bottom>
            <a:ln w="12700" cmpd="sng">
              <a:solidFill>
                <a:schemeClr val="accent1"/>
              </a:solidFill>
            </a:ln>
          </a:bottom>
        </a:tcBdr>
        <a:fill>
          <a:noFill/>
        </a:fill>
      </a:tcStyle>
    </a:firstRow>
    <a:neCell>
      <a:tcStyle>
        <a:tcBdr/>
      </a:tcStyle>
    </a:neCell>
    <a:nwCell>
      <a:tcStyle>
        <a:tcBdr/>
      </a:tcStyle>
    </a:nwCell>
  </a:tblStyle>
  <a:tblStyle styleId="{0E3FDE45-AF77-4B5C-9715-49D594BDF05E}" styleName="Light Style 3">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seCell>
      <a:tcStyle>
        <a:tcBdr/>
      </a:tcStyle>
    </a:seCell>
    <a:swCell>
      <a:tcStyle>
        <a:tcBdr/>
      </a:tcStyle>
    </a:swCell>
    <a:firstRow>
      <a:tcTxStyle b="on"/>
      <a:tcStyle>
        <a:tcBdr>
          <a:bottom>
            <a:ln w="12700" cmpd="sng">
              <a:solidFill>
                <a:schemeClr val="accent2"/>
              </a:solidFill>
            </a:ln>
          </a:bottom>
        </a:tcBdr>
        <a:fill>
          <a:no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82" autoAdjust="0"/>
    <p:restoredTop sz="88034" autoAdjust="0"/>
  </p:normalViewPr>
  <p:slideViewPr>
    <p:cSldViewPr>
      <p:cViewPr varScale="1">
        <p:scale>
          <a:sx n="85" d="100"/>
          <a:sy n="85" d="100"/>
        </p:scale>
        <p:origin x="-432"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a:lstStyle>
            <a:extLst/>
          </a:lstStyle>
          <a:p>
            <a:endParaRPr lang="fr-FR"/>
          </a:p>
        </p:txBody>
      </p:sp>
      <p:sp>
        <p:nvSpPr>
          <p:cNvPr id="3" name="Rectangle 3"/>
          <p:cNvSpPr>
            <a:spLocks noGrp="1"/>
          </p:cNvSpPr>
          <p:nvPr>
            <p:ph type="dt" sz="quarter" idx="1"/>
          </p:nvPr>
        </p:nvSpPr>
        <p:spPr>
          <a:xfrm>
            <a:off x="3884613" y="0"/>
            <a:ext cx="2971800" cy="457200"/>
          </a:xfrm>
          <a:prstGeom prst="rect">
            <a:avLst/>
          </a:prstGeom>
        </p:spPr>
        <p:txBody>
          <a:bodyPr vert="horz"/>
          <a:lstStyle>
            <a:extLst/>
          </a:lstStyle>
          <a:p>
            <a:fld id="{31555DB1-8736-42A3-B48D-2B08FB93332A}" type="datetimeFigureOut">
              <a:rPr lang="fr-FR" smtClean="0"/>
              <a:pPr/>
              <a:t>20-04-19</a:t>
            </a:fld>
            <a:endParaRPr lang="fr-FR"/>
          </a:p>
        </p:txBody>
      </p:sp>
      <p:sp>
        <p:nvSpPr>
          <p:cNvPr id="4" name="Rectangle 4"/>
          <p:cNvSpPr>
            <a:spLocks noGrp="1"/>
          </p:cNvSpPr>
          <p:nvPr>
            <p:ph type="ftr" sz="quarter" idx="2"/>
          </p:nvPr>
        </p:nvSpPr>
        <p:spPr>
          <a:xfrm>
            <a:off x="0" y="8685213"/>
            <a:ext cx="2971800" cy="457200"/>
          </a:xfrm>
          <a:prstGeom prst="rect">
            <a:avLst/>
          </a:prstGeom>
        </p:spPr>
        <p:txBody>
          <a:bodyPr vert="horz"/>
          <a:lstStyle>
            <a:extLst/>
          </a:lstStyle>
          <a:p>
            <a:endParaRPr lang="fr-FR"/>
          </a:p>
        </p:txBody>
      </p:sp>
      <p:sp>
        <p:nvSpPr>
          <p:cNvPr id="5" name="Rectangle 5"/>
          <p:cNvSpPr>
            <a:spLocks noGrp="1"/>
          </p:cNvSpPr>
          <p:nvPr>
            <p:ph type="sldNum" sz="quarter" idx="3"/>
          </p:nvPr>
        </p:nvSpPr>
        <p:spPr>
          <a:xfrm>
            <a:off x="3884613" y="8685213"/>
            <a:ext cx="2971800" cy="457200"/>
          </a:xfrm>
          <a:prstGeom prst="rect">
            <a:avLst/>
          </a:prstGeom>
        </p:spPr>
        <p:txBody>
          <a:bodyPr vert="horz"/>
          <a:lstStyle>
            <a:extLst/>
          </a:lstStyle>
          <a:p>
            <a:fld id="{5400D380-E0D7-4EB1-B91E-BFCC7DA7F29D}" type="slidenum">
              <a:rPr lang="fr-FR" smtClean="0"/>
              <a:pPr/>
              <a:t>‹#›</a:t>
            </a:fld>
            <a:endParaRPr lang="fr-FR"/>
          </a:p>
        </p:txBody>
      </p:sp>
    </p:spTree>
    <p:extLst>
      <p:ext uri="{BB962C8B-B14F-4D97-AF65-F5344CB8AC3E}">
        <p14:creationId xmlns:p14="http://schemas.microsoft.com/office/powerpoint/2010/main" val="8346994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a:lstStyle>
            <a:extLst/>
          </a:lstStyle>
          <a:p>
            <a:endParaRPr lang="fr-FR"/>
          </a:p>
        </p:txBody>
      </p:sp>
      <p:sp>
        <p:nvSpPr>
          <p:cNvPr id="3" name="Rectangle 3"/>
          <p:cNvSpPr>
            <a:spLocks noGrp="1"/>
          </p:cNvSpPr>
          <p:nvPr>
            <p:ph type="dt" idx="1"/>
          </p:nvPr>
        </p:nvSpPr>
        <p:spPr>
          <a:xfrm>
            <a:off x="3884613" y="0"/>
            <a:ext cx="2971800" cy="457200"/>
          </a:xfrm>
          <a:prstGeom prst="rect">
            <a:avLst/>
          </a:prstGeom>
        </p:spPr>
        <p:txBody>
          <a:bodyPr vert="horz"/>
          <a:lstStyle>
            <a:extLst/>
          </a:lstStyle>
          <a:p>
            <a:fld id="{0BDB199F-A56C-4049-BA04-1447030960FF}" type="datetimeFigureOut">
              <a:rPr lang="en-US"/>
              <a:pPr/>
              <a:t>20-04-19</a:t>
            </a:fld>
            <a:endParaRPr lang="fr-FR"/>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anchor="ctr"/>
          <a:lstStyle>
            <a:extLst/>
          </a:lstStyle>
          <a:p>
            <a:endParaRPr lang="fr-FR"/>
          </a:p>
        </p:txBody>
      </p:sp>
      <p:sp>
        <p:nvSpPr>
          <p:cNvPr id="5" name="Rectangle 5"/>
          <p:cNvSpPr>
            <a:spLocks noGrp="1"/>
          </p:cNvSpPr>
          <p:nvPr>
            <p:ph type="body" sz="quarter" idx="3"/>
          </p:nvPr>
        </p:nvSpPr>
        <p:spPr>
          <a:xfrm>
            <a:off x="685800" y="4343400"/>
            <a:ext cx="5486400" cy="4114800"/>
          </a:xfrm>
          <a:prstGeom prst="rect">
            <a:avLst/>
          </a:prstGeom>
        </p:spPr>
        <p:txBody>
          <a:bodyPr vert="horz">
            <a:normAutofit/>
          </a:bodyPr>
          <a:lstStyle>
            <a:extLst/>
          </a:lstStyle>
          <a:p>
            <a:pPr lvl="0"/>
            <a:r>
              <a:rPr lang="fr-FR"/>
              <a:t>Modifiez les styles du texte du masque</a:t>
            </a:r>
          </a:p>
          <a:p>
            <a:pPr lvl="1"/>
            <a:r>
              <a:rPr lang="fr-FR"/>
              <a:t>Niveau 2</a:t>
            </a:r>
          </a:p>
          <a:p>
            <a:pPr lvl="2"/>
            <a:r>
              <a:rPr lang="fr-FR"/>
              <a:t>Niveau 3</a:t>
            </a:r>
          </a:p>
          <a:p>
            <a:pPr lvl="3"/>
            <a:r>
              <a:rPr lang="fr-FR"/>
              <a:t>Niveau 4</a:t>
            </a:r>
          </a:p>
          <a:p>
            <a:pPr lvl="4"/>
            <a:r>
              <a:rPr lang="fr-FR"/>
              <a:t>Niveau 5</a:t>
            </a:r>
          </a:p>
        </p:txBody>
      </p:sp>
      <p:sp>
        <p:nvSpPr>
          <p:cNvPr id="6" name="Rectangle 6"/>
          <p:cNvSpPr>
            <a:spLocks noGrp="1"/>
          </p:cNvSpPr>
          <p:nvPr>
            <p:ph type="ftr" sz="quarter" idx="4"/>
          </p:nvPr>
        </p:nvSpPr>
        <p:spPr>
          <a:xfrm>
            <a:off x="0" y="8685213"/>
            <a:ext cx="2971800" cy="457200"/>
          </a:xfrm>
          <a:prstGeom prst="rect">
            <a:avLst/>
          </a:prstGeom>
        </p:spPr>
        <p:txBody>
          <a:bodyPr vert="horz"/>
          <a:lstStyle>
            <a:extLst/>
          </a:lstStyle>
          <a:p>
            <a:endParaRPr lang="fr-FR"/>
          </a:p>
        </p:txBody>
      </p:sp>
      <p:sp>
        <p:nvSpPr>
          <p:cNvPr id="7" name="Rectangle 7"/>
          <p:cNvSpPr>
            <a:spLocks noGrp="1"/>
          </p:cNvSpPr>
          <p:nvPr>
            <p:ph type="sldNum" sz="quarter" idx="5"/>
          </p:nvPr>
        </p:nvSpPr>
        <p:spPr>
          <a:xfrm>
            <a:off x="3884613" y="8685213"/>
            <a:ext cx="2971800" cy="457200"/>
          </a:xfrm>
          <a:prstGeom prst="rect">
            <a:avLst/>
          </a:prstGeom>
        </p:spPr>
        <p:txBody>
          <a:bodyPr vert="horz"/>
          <a:lstStyle>
            <a:extLst/>
          </a:lstStyle>
          <a:p>
            <a:fld id="{B3A019F3-8596-4028-9847-CBD3A185B07A}" type="slidenum">
              <a:rPr/>
              <a:pPr/>
              <a:t>‹#›</a:t>
            </a:fld>
            <a:endParaRPr lang="fr-FR"/>
          </a:p>
        </p:txBody>
      </p:sp>
    </p:spTree>
    <p:extLst>
      <p:ext uri="{BB962C8B-B14F-4D97-AF65-F5344CB8AC3E}">
        <p14:creationId xmlns:p14="http://schemas.microsoft.com/office/powerpoint/2010/main" val="3519748104"/>
      </p:ext>
    </p:extLst>
  </p:cSld>
  <p:clrMap bg1="lt1" tx1="dk1" bg2="lt2" tx2="dk2" accent1="accent1" accent2="accent2" accent3="accent3" accent4="accent4" accent5="accent5" accent6="accent6" hlink="hlink" folHlink="folHlink"/>
  <p:notesStyle>
    <a:lvl1pPr marL="0" algn="l" rtl="0" latinLnBrk="0">
      <a:defRPr lang="fr-FR" sz="1200" kern="1200">
        <a:solidFill>
          <a:schemeClr val="tx1"/>
        </a:solidFill>
        <a:latin typeface="+mn-lt"/>
        <a:ea typeface="+mn-ea"/>
        <a:cs typeface="+mn-cs"/>
      </a:defRPr>
    </a:lvl1pPr>
    <a:lvl2pPr marL="457200" algn="l" rtl="0" latinLnBrk="0">
      <a:defRPr lang="fr-FR" sz="1200" kern="1200">
        <a:solidFill>
          <a:schemeClr val="tx1"/>
        </a:solidFill>
        <a:latin typeface="+mn-lt"/>
        <a:ea typeface="+mn-ea"/>
        <a:cs typeface="+mn-cs"/>
      </a:defRPr>
    </a:lvl2pPr>
    <a:lvl3pPr marL="914400" algn="l" rtl="0" latinLnBrk="0">
      <a:defRPr lang="fr-FR" sz="1200" kern="1200">
        <a:solidFill>
          <a:schemeClr val="tx1"/>
        </a:solidFill>
        <a:latin typeface="+mn-lt"/>
        <a:ea typeface="+mn-ea"/>
        <a:cs typeface="+mn-cs"/>
      </a:defRPr>
    </a:lvl3pPr>
    <a:lvl4pPr marL="1371600" algn="l" rtl="0" latinLnBrk="0">
      <a:defRPr lang="fr-FR" sz="1200" kern="1200">
        <a:solidFill>
          <a:schemeClr val="tx1"/>
        </a:solidFill>
        <a:latin typeface="+mn-lt"/>
        <a:ea typeface="+mn-ea"/>
        <a:cs typeface="+mn-cs"/>
      </a:defRPr>
    </a:lvl4pPr>
    <a:lvl5pPr marL="1828800" algn="l" rtl="0" latinLnBrk="0">
      <a:defRPr lang="fr-FR" sz="1200" kern="1200">
        <a:solidFill>
          <a:schemeClr val="tx1"/>
        </a:solidFill>
        <a:latin typeface="+mn-lt"/>
        <a:ea typeface="+mn-ea"/>
        <a:cs typeface="+mn-cs"/>
      </a:defRPr>
    </a:lvl5pPr>
    <a:lvl6pPr marL="2286000" algn="l" rtl="0" latinLnBrk="0">
      <a:defRPr lang="fr-FR" sz="1200" kern="1200">
        <a:solidFill>
          <a:schemeClr val="tx1"/>
        </a:solidFill>
        <a:latin typeface="+mn-lt"/>
        <a:ea typeface="+mn-ea"/>
        <a:cs typeface="+mn-cs"/>
      </a:defRPr>
    </a:lvl6pPr>
    <a:lvl7pPr marL="2743200" algn="l" rtl="0" latinLnBrk="0">
      <a:defRPr lang="fr-FR" sz="1200" kern="1200">
        <a:solidFill>
          <a:schemeClr val="tx1"/>
        </a:solidFill>
        <a:latin typeface="+mn-lt"/>
        <a:ea typeface="+mn-ea"/>
        <a:cs typeface="+mn-cs"/>
      </a:defRPr>
    </a:lvl7pPr>
    <a:lvl8pPr marL="3200400" algn="l" rtl="0" latinLnBrk="0">
      <a:defRPr lang="fr-FR" sz="1200" kern="1200">
        <a:solidFill>
          <a:schemeClr val="tx1"/>
        </a:solidFill>
        <a:latin typeface="+mn-lt"/>
        <a:ea typeface="+mn-ea"/>
        <a:cs typeface="+mn-cs"/>
      </a:defRPr>
    </a:lvl8pPr>
    <a:lvl9pPr marL="3657600" algn="l" rtl="0" latinLnBrk="0">
      <a:defRPr lang="fr-F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fr-FR"/>
          </a:p>
        </p:txBody>
      </p:sp>
      <p:sp>
        <p:nvSpPr>
          <p:cNvPr id="4" name="Rectangle 4"/>
          <p:cNvSpPr>
            <a:spLocks noGrp="1"/>
          </p:cNvSpPr>
          <p:nvPr>
            <p:ph type="sldNum" sz="quarter" idx="10"/>
          </p:nvPr>
        </p:nvSpPr>
        <p:spPr/>
        <p:txBody>
          <a:bodyPr/>
          <a:lstStyle>
            <a:extLst/>
          </a:lstStyle>
          <a:p>
            <a:fld id="{B3A019F3-8596-4028-9847-CBD3A185B07A}" type="slidenum">
              <a:rPr lang="fr-FR" smtClean="0"/>
              <a:pPr/>
              <a:t>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fr-CA" smtClean="0"/>
              <a:t>Cliquez et modifiez le titre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Cliquez pour modifier le style des sous-titres du masque</a:t>
            </a:r>
            <a:endParaRPr dirty="0"/>
          </a:p>
        </p:txBody>
      </p:sp>
      <p:sp>
        <p:nvSpPr>
          <p:cNvPr id="4" name="Date Placeholder 3"/>
          <p:cNvSpPr>
            <a:spLocks noGrp="1"/>
          </p:cNvSpPr>
          <p:nvPr>
            <p:ph type="dt" sz="half" idx="10"/>
          </p:nvPr>
        </p:nvSpPr>
        <p:spPr/>
        <p:txBody>
          <a:bodyPr/>
          <a:lstStyle/>
          <a:p>
            <a:pPr algn="r"/>
            <a:fld id="{CCD717AA-EA39-47F3-8A0A-15B3575EDB53}" type="datetime1">
              <a:rPr kumimoji="0" lang="en-US" smtClean="0"/>
              <a:pPr algn="r"/>
              <a:t>20-04-19</a:t>
            </a:fld>
            <a:endParaRPr kumimoji="0" lang="fr-FR" sz="1000">
              <a:solidFill>
                <a:schemeClr val="tx1">
                  <a:tint val="65000"/>
                </a:schemeClr>
              </a:solidFill>
            </a:endParaRPr>
          </a:p>
        </p:txBody>
      </p:sp>
      <p:sp>
        <p:nvSpPr>
          <p:cNvPr id="5" name="Footer Placeholder 4"/>
          <p:cNvSpPr>
            <a:spLocks noGrp="1"/>
          </p:cNvSpPr>
          <p:nvPr>
            <p:ph type="ftr" sz="quarter" idx="11"/>
          </p:nvPr>
        </p:nvSpPr>
        <p:spPr/>
        <p:txBody>
          <a:bodyPr/>
          <a:lstStyle/>
          <a:p>
            <a:endParaRPr kumimoji="0" lang="fr-FR" sz="1000">
              <a:solidFill>
                <a:sysClr val="windowText" lastClr="000000"/>
              </a:solidFill>
            </a:endParaRPr>
          </a:p>
        </p:txBody>
      </p:sp>
      <p:sp>
        <p:nvSpPr>
          <p:cNvPr id="6" name="Slide Number Placeholder 5"/>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Cliquez et modifiez le titre</a:t>
            </a:r>
            <a:endParaRPr/>
          </a:p>
        </p:txBody>
      </p:sp>
      <p:sp>
        <p:nvSpPr>
          <p:cNvPr id="3" name="Content Placeholder 2"/>
          <p:cNvSpPr>
            <a:spLocks noGrp="1"/>
          </p:cNvSpPr>
          <p:nvPr>
            <p:ph idx="1"/>
          </p:nvPr>
        </p:nvSpPr>
        <p:spPr/>
        <p:txBody>
          <a:bodyPr/>
          <a:lstStyle>
            <a:lvl5pPr>
              <a:defRPr/>
            </a:lvl5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Date Placeholder 3"/>
          <p:cNvSpPr>
            <a:spLocks noGrp="1"/>
          </p:cNvSpPr>
          <p:nvPr>
            <p:ph type="dt" sz="half" idx="10"/>
          </p:nvPr>
        </p:nvSpPr>
        <p:spPr/>
        <p:txBody>
          <a:bodyPr/>
          <a:lstStyle/>
          <a:p>
            <a:pPr algn="r"/>
            <a:fld id="{CCD717AA-EA39-47F3-8A0A-15B3575EDB53}" type="datetime1">
              <a:rPr kumimoji="0" lang="en-US" smtClean="0"/>
              <a:pPr algn="r"/>
              <a:t>20-04-19</a:t>
            </a:fld>
            <a:endParaRPr kumimoji="0" lang="fr-FR" sz="1000">
              <a:solidFill>
                <a:schemeClr val="tx1">
                  <a:tint val="65000"/>
                </a:schemeClr>
              </a:solidFill>
            </a:endParaRPr>
          </a:p>
        </p:txBody>
      </p:sp>
      <p:sp>
        <p:nvSpPr>
          <p:cNvPr id="5" name="Footer Placeholder 4"/>
          <p:cNvSpPr>
            <a:spLocks noGrp="1"/>
          </p:cNvSpPr>
          <p:nvPr>
            <p:ph type="ftr" sz="quarter" idx="11"/>
          </p:nvPr>
        </p:nvSpPr>
        <p:spPr/>
        <p:txBody>
          <a:bodyPr/>
          <a:lstStyle/>
          <a:p>
            <a:endParaRPr kumimoji="0" lang="fr-FR" sz="1000">
              <a:solidFill>
                <a:sysClr val="windowText" lastClr="000000"/>
              </a:solidFill>
            </a:endParaRPr>
          </a:p>
        </p:txBody>
      </p:sp>
      <p:sp>
        <p:nvSpPr>
          <p:cNvPr id="6" name="Slide Number Placeholder 5"/>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e de titre avec imag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fr-CA" smtClean="0"/>
              <a:t>Cliquez et modifiez le titre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Cliquez pour modifier le style des sous-titres du masque</a:t>
            </a:r>
            <a:endParaRPr dirty="0"/>
          </a:p>
        </p:txBody>
      </p:sp>
      <p:sp>
        <p:nvSpPr>
          <p:cNvPr id="4" name="Date Placeholder 3"/>
          <p:cNvSpPr>
            <a:spLocks noGrp="1"/>
          </p:cNvSpPr>
          <p:nvPr>
            <p:ph type="dt" sz="half" idx="10"/>
          </p:nvPr>
        </p:nvSpPr>
        <p:spPr/>
        <p:txBody>
          <a:bodyPr/>
          <a:lstStyle/>
          <a:p>
            <a:pPr algn="r"/>
            <a:fld id="{CCD717AA-EA39-47F3-8A0A-15B3575EDB53}" type="datetime1">
              <a:rPr kumimoji="0" lang="en-US" smtClean="0"/>
              <a:pPr algn="r"/>
              <a:t>20-04-19</a:t>
            </a:fld>
            <a:endParaRPr kumimoji="0" lang="fr-FR" sz="1000">
              <a:solidFill>
                <a:schemeClr val="tx1">
                  <a:tint val="65000"/>
                </a:schemeClr>
              </a:solidFill>
            </a:endParaRPr>
          </a:p>
        </p:txBody>
      </p:sp>
      <p:sp>
        <p:nvSpPr>
          <p:cNvPr id="5" name="Footer Placeholder 4"/>
          <p:cNvSpPr>
            <a:spLocks noGrp="1"/>
          </p:cNvSpPr>
          <p:nvPr>
            <p:ph type="ftr" sz="quarter" idx="11"/>
          </p:nvPr>
        </p:nvSpPr>
        <p:spPr/>
        <p:txBody>
          <a:bodyPr/>
          <a:lstStyle/>
          <a:p>
            <a:endParaRPr kumimoji="0" lang="fr-FR" sz="1000">
              <a:solidFill>
                <a:sysClr val="windowText" lastClr="000000"/>
              </a:solidFill>
            </a:endParaRPr>
          </a:p>
        </p:txBody>
      </p:sp>
      <p:sp>
        <p:nvSpPr>
          <p:cNvPr id="6" name="Slide Number Placeholder 5"/>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CA" smtClean="0"/>
              <a:t>Faire glisser l'image vers l'espace réservé ou cliquer sur l'icône pour l'ajouter</a:t>
            </a:r>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fr-CA" smtClean="0"/>
              <a:t>Cliquez et modifiez le titre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smtClean="0"/>
              <a:t>Cliquez pour modifier les styles du texte du masque</a:t>
            </a:r>
          </a:p>
        </p:txBody>
      </p:sp>
      <p:sp>
        <p:nvSpPr>
          <p:cNvPr id="4" name="Date Placeholder 3"/>
          <p:cNvSpPr>
            <a:spLocks noGrp="1"/>
          </p:cNvSpPr>
          <p:nvPr>
            <p:ph type="dt" sz="half" idx="10"/>
          </p:nvPr>
        </p:nvSpPr>
        <p:spPr/>
        <p:txBody>
          <a:bodyPr/>
          <a:lstStyle/>
          <a:p>
            <a:pPr algn="r"/>
            <a:fld id="{CCD717AA-EA39-47F3-8A0A-15B3575EDB53}" type="datetime1">
              <a:rPr kumimoji="0" lang="en-US" smtClean="0"/>
              <a:pPr algn="r"/>
              <a:t>20-04-19</a:t>
            </a:fld>
            <a:endParaRPr kumimoji="0" lang="fr-FR" sz="1000">
              <a:solidFill>
                <a:schemeClr val="tx1">
                  <a:tint val="65000"/>
                </a:schemeClr>
              </a:solidFill>
            </a:endParaRPr>
          </a:p>
        </p:txBody>
      </p:sp>
      <p:sp>
        <p:nvSpPr>
          <p:cNvPr id="5" name="Footer Placeholder 4"/>
          <p:cNvSpPr>
            <a:spLocks noGrp="1"/>
          </p:cNvSpPr>
          <p:nvPr>
            <p:ph type="ftr" sz="quarter" idx="11"/>
          </p:nvPr>
        </p:nvSpPr>
        <p:spPr/>
        <p:txBody>
          <a:bodyPr/>
          <a:lstStyle/>
          <a:p>
            <a:endParaRPr kumimoji="0" lang="fr-FR" sz="1000">
              <a:solidFill>
                <a:sysClr val="windowText" lastClr="000000"/>
              </a:solidFill>
            </a:endParaRPr>
          </a:p>
        </p:txBody>
      </p:sp>
      <p:sp>
        <p:nvSpPr>
          <p:cNvPr id="6" name="Slide Number Placeholder 5"/>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fr-CA" smtClean="0"/>
              <a:t>Cliquez et modifiez le titre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5" name="Date Placeholder 4"/>
          <p:cNvSpPr>
            <a:spLocks noGrp="1"/>
          </p:cNvSpPr>
          <p:nvPr>
            <p:ph type="dt" sz="half" idx="10"/>
          </p:nvPr>
        </p:nvSpPr>
        <p:spPr/>
        <p:txBody>
          <a:bodyPr/>
          <a:lstStyle/>
          <a:p>
            <a:pPr algn="r"/>
            <a:fld id="{CCD717AA-EA39-47F3-8A0A-15B3575EDB53}" type="datetime1">
              <a:rPr kumimoji="0" lang="en-US" smtClean="0"/>
              <a:pPr algn="r"/>
              <a:t>20-04-19</a:t>
            </a:fld>
            <a:endParaRPr kumimoji="0" lang="fr-FR" sz="1000">
              <a:solidFill>
                <a:schemeClr val="tx1">
                  <a:tint val="65000"/>
                </a:schemeClr>
              </a:solidFill>
            </a:endParaRPr>
          </a:p>
        </p:txBody>
      </p:sp>
      <p:sp>
        <p:nvSpPr>
          <p:cNvPr id="6" name="Footer Placeholder 5"/>
          <p:cNvSpPr>
            <a:spLocks noGrp="1"/>
          </p:cNvSpPr>
          <p:nvPr>
            <p:ph type="ftr" sz="quarter" idx="11"/>
          </p:nvPr>
        </p:nvSpPr>
        <p:spPr/>
        <p:txBody>
          <a:bodyPr/>
          <a:lstStyle/>
          <a:p>
            <a:endParaRPr kumimoji="0" lang="fr-FR" sz="1000">
              <a:solidFill>
                <a:sysClr val="windowText" lastClr="000000"/>
              </a:solidFill>
            </a:endParaRPr>
          </a:p>
        </p:txBody>
      </p:sp>
      <p:sp>
        <p:nvSpPr>
          <p:cNvPr id="7" name="Slide Number Placeholder 6"/>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fr-CA" smtClean="0"/>
              <a:t>Cliquez et modifiez le titre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Cliquez pour modifier les styles du texte du masque</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Cliquez pour modifier les styles du texte du masque</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7" name="Date Placeholder 6"/>
          <p:cNvSpPr>
            <a:spLocks noGrp="1"/>
          </p:cNvSpPr>
          <p:nvPr>
            <p:ph type="dt" sz="half" idx="10"/>
          </p:nvPr>
        </p:nvSpPr>
        <p:spPr/>
        <p:txBody>
          <a:bodyPr/>
          <a:lstStyle/>
          <a:p>
            <a:pPr algn="r"/>
            <a:fld id="{CCD717AA-EA39-47F3-8A0A-15B3575EDB53}" type="datetime1">
              <a:rPr kumimoji="0" lang="en-US" smtClean="0"/>
              <a:pPr algn="r"/>
              <a:t>20-04-19</a:t>
            </a:fld>
            <a:endParaRPr kumimoji="0" lang="fr-FR" sz="1000">
              <a:solidFill>
                <a:schemeClr val="tx1">
                  <a:tint val="65000"/>
                </a:schemeClr>
              </a:solidFill>
            </a:endParaRPr>
          </a:p>
        </p:txBody>
      </p:sp>
      <p:sp>
        <p:nvSpPr>
          <p:cNvPr id="8" name="Footer Placeholder 7"/>
          <p:cNvSpPr>
            <a:spLocks noGrp="1"/>
          </p:cNvSpPr>
          <p:nvPr>
            <p:ph type="ftr" sz="quarter" idx="11"/>
          </p:nvPr>
        </p:nvSpPr>
        <p:spPr/>
        <p:txBody>
          <a:bodyPr/>
          <a:lstStyle/>
          <a:p>
            <a:endParaRPr kumimoji="0" lang="fr-FR" sz="1000">
              <a:solidFill>
                <a:sysClr val="windowText" lastClr="000000"/>
              </a:solidFill>
            </a:endParaRPr>
          </a:p>
        </p:txBody>
      </p:sp>
      <p:sp>
        <p:nvSpPr>
          <p:cNvPr id="9" name="Slide Number Placeholder 8"/>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Cliquez et modifiez le titre</a:t>
            </a:r>
            <a:endParaRPr/>
          </a:p>
        </p:txBody>
      </p:sp>
      <p:sp>
        <p:nvSpPr>
          <p:cNvPr id="3" name="Date Placeholder 2"/>
          <p:cNvSpPr>
            <a:spLocks noGrp="1"/>
          </p:cNvSpPr>
          <p:nvPr>
            <p:ph type="dt" sz="half" idx="10"/>
          </p:nvPr>
        </p:nvSpPr>
        <p:spPr/>
        <p:txBody>
          <a:bodyPr/>
          <a:lstStyle/>
          <a:p>
            <a:pPr algn="r"/>
            <a:fld id="{CCD717AA-EA39-47F3-8A0A-15B3575EDB53}" type="datetime1">
              <a:rPr kumimoji="0" lang="en-US" smtClean="0"/>
              <a:pPr algn="r"/>
              <a:t>20-04-19</a:t>
            </a:fld>
            <a:endParaRPr kumimoji="0" lang="fr-FR" sz="1000">
              <a:solidFill>
                <a:schemeClr val="tx1">
                  <a:tint val="65000"/>
                </a:schemeClr>
              </a:solidFill>
            </a:endParaRPr>
          </a:p>
        </p:txBody>
      </p:sp>
      <p:sp>
        <p:nvSpPr>
          <p:cNvPr id="4" name="Footer Placeholder 3"/>
          <p:cNvSpPr>
            <a:spLocks noGrp="1"/>
          </p:cNvSpPr>
          <p:nvPr>
            <p:ph type="ftr" sz="quarter" idx="11"/>
          </p:nvPr>
        </p:nvSpPr>
        <p:spPr/>
        <p:txBody>
          <a:bodyPr/>
          <a:lstStyle/>
          <a:p>
            <a:endParaRPr kumimoji="0" lang="fr-FR" sz="1000">
              <a:solidFill>
                <a:sysClr val="windowText" lastClr="000000"/>
              </a:solidFill>
            </a:endParaRPr>
          </a:p>
        </p:txBody>
      </p:sp>
      <p:sp>
        <p:nvSpPr>
          <p:cNvPr id="5" name="Slide Number Placeholder 4"/>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r"/>
            <a:fld id="{CCD717AA-EA39-47F3-8A0A-15B3575EDB53}" type="datetime1">
              <a:rPr kumimoji="0" lang="en-US" smtClean="0"/>
              <a:pPr algn="r"/>
              <a:t>20-04-19</a:t>
            </a:fld>
            <a:endParaRPr kumimoji="0" lang="fr-FR" sz="1000">
              <a:solidFill>
                <a:schemeClr val="tx1">
                  <a:tint val="65000"/>
                </a:schemeClr>
              </a:solidFill>
            </a:endParaRPr>
          </a:p>
        </p:txBody>
      </p:sp>
      <p:sp>
        <p:nvSpPr>
          <p:cNvPr id="3" name="Footer Placeholder 2"/>
          <p:cNvSpPr>
            <a:spLocks noGrp="1"/>
          </p:cNvSpPr>
          <p:nvPr>
            <p:ph type="ftr" sz="quarter" idx="11"/>
          </p:nvPr>
        </p:nvSpPr>
        <p:spPr/>
        <p:txBody>
          <a:bodyPr/>
          <a:lstStyle/>
          <a:p>
            <a:endParaRPr kumimoji="0" lang="fr-FR" sz="1000">
              <a:solidFill>
                <a:sysClr val="windowText" lastClr="000000"/>
              </a:solidFill>
            </a:endParaRPr>
          </a:p>
        </p:txBody>
      </p:sp>
      <p:sp>
        <p:nvSpPr>
          <p:cNvPr id="4" name="Slide Number Placeholder 3"/>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fr-CA" smtClean="0"/>
              <a:t>Cliquez et modifiez le titre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Cliquez pour modifier les styles du texte du masque</a:t>
            </a:r>
          </a:p>
        </p:txBody>
      </p:sp>
      <p:sp>
        <p:nvSpPr>
          <p:cNvPr id="5" name="Date Placeholder 4"/>
          <p:cNvSpPr>
            <a:spLocks noGrp="1"/>
          </p:cNvSpPr>
          <p:nvPr>
            <p:ph type="dt" sz="half" idx="10"/>
          </p:nvPr>
        </p:nvSpPr>
        <p:spPr/>
        <p:txBody>
          <a:bodyPr/>
          <a:lstStyle/>
          <a:p>
            <a:pPr algn="r"/>
            <a:fld id="{CCD717AA-EA39-47F3-8A0A-15B3575EDB53}" type="datetime1">
              <a:rPr kumimoji="0" lang="en-US" smtClean="0"/>
              <a:pPr algn="r"/>
              <a:t>20-04-19</a:t>
            </a:fld>
            <a:endParaRPr kumimoji="0" lang="fr-FR" sz="1000">
              <a:solidFill>
                <a:schemeClr val="tx1">
                  <a:tint val="65000"/>
                </a:schemeClr>
              </a:solidFill>
            </a:endParaRPr>
          </a:p>
        </p:txBody>
      </p:sp>
      <p:sp>
        <p:nvSpPr>
          <p:cNvPr id="6" name="Footer Placeholder 5"/>
          <p:cNvSpPr>
            <a:spLocks noGrp="1"/>
          </p:cNvSpPr>
          <p:nvPr>
            <p:ph type="ftr" sz="quarter" idx="11"/>
          </p:nvPr>
        </p:nvSpPr>
        <p:spPr/>
        <p:txBody>
          <a:bodyPr/>
          <a:lstStyle/>
          <a:p>
            <a:endParaRPr kumimoji="0" lang="fr-FR" sz="1000">
              <a:solidFill>
                <a:sysClr val="windowText" lastClr="000000"/>
              </a:solidFill>
            </a:endParaRPr>
          </a:p>
        </p:txBody>
      </p:sp>
      <p:sp>
        <p:nvSpPr>
          <p:cNvPr id="7" name="Slide Number Placeholder 6"/>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fr-CA" smtClean="0"/>
              <a:t>Cliquez et modifiez le titre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Cliquez pour modifier les styles du texte du masque</a:t>
            </a:r>
          </a:p>
        </p:txBody>
      </p:sp>
      <p:sp>
        <p:nvSpPr>
          <p:cNvPr id="5" name="Date Placeholder 4"/>
          <p:cNvSpPr>
            <a:spLocks noGrp="1"/>
          </p:cNvSpPr>
          <p:nvPr>
            <p:ph type="dt" sz="half" idx="10"/>
          </p:nvPr>
        </p:nvSpPr>
        <p:spPr/>
        <p:txBody>
          <a:bodyPr/>
          <a:lstStyle/>
          <a:p>
            <a:pPr algn="r"/>
            <a:fld id="{CCD717AA-EA39-47F3-8A0A-15B3575EDB53}" type="datetime1">
              <a:rPr kumimoji="0" lang="en-US" smtClean="0"/>
              <a:pPr algn="r"/>
              <a:t>20-04-19</a:t>
            </a:fld>
            <a:endParaRPr kumimoji="0" lang="fr-FR" sz="1000">
              <a:solidFill>
                <a:schemeClr val="tx1">
                  <a:tint val="65000"/>
                </a:schemeClr>
              </a:solidFill>
            </a:endParaRPr>
          </a:p>
        </p:txBody>
      </p:sp>
      <p:sp>
        <p:nvSpPr>
          <p:cNvPr id="6" name="Footer Placeholder 5"/>
          <p:cNvSpPr>
            <a:spLocks noGrp="1"/>
          </p:cNvSpPr>
          <p:nvPr>
            <p:ph type="ftr" sz="quarter" idx="11"/>
          </p:nvPr>
        </p:nvSpPr>
        <p:spPr/>
        <p:txBody>
          <a:bodyPr/>
          <a:lstStyle/>
          <a:p>
            <a:endParaRPr kumimoji="0" lang="fr-FR" sz="1000">
              <a:solidFill>
                <a:sysClr val="windowText" lastClr="000000"/>
              </a:solidFill>
            </a:endParaRPr>
          </a:p>
        </p:txBody>
      </p:sp>
      <p:sp>
        <p:nvSpPr>
          <p:cNvPr id="7" name="Slide Number Placeholder 6"/>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CA" smtClean="0"/>
              <a:t>Faire glisser l'image vers l'espace réservé ou cliquer sur l'icône pour l'ajouter</a:t>
            </a:r>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Cliquez et modifiez le titre</a:t>
            </a:r>
            <a:endParaRPr/>
          </a:p>
        </p:txBody>
      </p:sp>
      <p:sp>
        <p:nvSpPr>
          <p:cNvPr id="3" name="Vertical Text Placeholder 2"/>
          <p:cNvSpPr>
            <a:spLocks noGrp="1"/>
          </p:cNvSpPr>
          <p:nvPr>
            <p:ph type="body" orient="vert" idx="1"/>
          </p:nvPr>
        </p:nvSpPr>
        <p:spPr/>
        <p:txBody>
          <a:bodyPr vert="eaVert"/>
          <a:lstStyle>
            <a:lvl5pPr>
              <a:defRPr/>
            </a:lvl5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Date Placeholder 3"/>
          <p:cNvSpPr>
            <a:spLocks noGrp="1"/>
          </p:cNvSpPr>
          <p:nvPr>
            <p:ph type="dt" sz="half" idx="10"/>
          </p:nvPr>
        </p:nvSpPr>
        <p:spPr/>
        <p:txBody>
          <a:bodyPr/>
          <a:lstStyle/>
          <a:p>
            <a:pPr algn="r"/>
            <a:fld id="{CCD717AA-EA39-47F3-8A0A-15B3575EDB53}" type="datetime1">
              <a:rPr kumimoji="0" lang="en-US" smtClean="0"/>
              <a:pPr algn="r"/>
              <a:t>20-04-19</a:t>
            </a:fld>
            <a:endParaRPr kumimoji="0" lang="fr-FR" sz="1000">
              <a:solidFill>
                <a:schemeClr val="tx1">
                  <a:tint val="65000"/>
                </a:schemeClr>
              </a:solidFill>
            </a:endParaRPr>
          </a:p>
        </p:txBody>
      </p:sp>
      <p:sp>
        <p:nvSpPr>
          <p:cNvPr id="5" name="Footer Placeholder 4"/>
          <p:cNvSpPr>
            <a:spLocks noGrp="1"/>
          </p:cNvSpPr>
          <p:nvPr>
            <p:ph type="ftr" sz="quarter" idx="11"/>
          </p:nvPr>
        </p:nvSpPr>
        <p:spPr/>
        <p:txBody>
          <a:bodyPr/>
          <a:lstStyle/>
          <a:p>
            <a:endParaRPr kumimoji="0" lang="fr-FR" sz="1000">
              <a:solidFill>
                <a:sysClr val="windowText" lastClr="000000"/>
              </a:solidFill>
            </a:endParaRPr>
          </a:p>
        </p:txBody>
      </p:sp>
      <p:sp>
        <p:nvSpPr>
          <p:cNvPr id="6" name="Slide Number Placeholder 5"/>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fr-CA" smtClean="0"/>
              <a:t>Cliquez et modifiez le titre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Date Placeholder 3"/>
          <p:cNvSpPr>
            <a:spLocks noGrp="1"/>
          </p:cNvSpPr>
          <p:nvPr>
            <p:ph type="dt" sz="half" idx="10"/>
          </p:nvPr>
        </p:nvSpPr>
        <p:spPr/>
        <p:txBody>
          <a:bodyPr/>
          <a:lstStyle/>
          <a:p>
            <a:pPr algn="r"/>
            <a:fld id="{CCD717AA-EA39-47F3-8A0A-15B3575EDB53}" type="datetime1">
              <a:rPr kumimoji="0" lang="en-US" smtClean="0"/>
              <a:pPr algn="r"/>
              <a:t>20-04-19</a:t>
            </a:fld>
            <a:endParaRPr kumimoji="0" lang="fr-FR" sz="1000">
              <a:solidFill>
                <a:schemeClr val="tx1">
                  <a:tint val="65000"/>
                </a:schemeClr>
              </a:solidFill>
            </a:endParaRPr>
          </a:p>
        </p:txBody>
      </p:sp>
      <p:sp>
        <p:nvSpPr>
          <p:cNvPr id="5" name="Footer Placeholder 4"/>
          <p:cNvSpPr>
            <a:spLocks noGrp="1"/>
          </p:cNvSpPr>
          <p:nvPr>
            <p:ph type="ftr" sz="quarter" idx="11"/>
          </p:nvPr>
        </p:nvSpPr>
        <p:spPr/>
        <p:txBody>
          <a:bodyPr/>
          <a:lstStyle/>
          <a:p>
            <a:endParaRPr kumimoji="0" lang="fr-FR" sz="1000">
              <a:solidFill>
                <a:sysClr val="windowText" lastClr="000000"/>
              </a:solidFill>
            </a:endParaRPr>
          </a:p>
        </p:txBody>
      </p:sp>
      <p:sp>
        <p:nvSpPr>
          <p:cNvPr id="6" name="Slide Number Placeholder 5"/>
          <p:cNvSpPr>
            <a:spLocks noGrp="1"/>
          </p:cNvSpPr>
          <p:nvPr>
            <p:ph type="sldNum" sz="quarter" idx="12"/>
          </p:nvPr>
        </p:nvSpPr>
        <p:spPr/>
        <p:txBody>
          <a:bodyPr/>
          <a:lstStyle/>
          <a:p>
            <a:pPr algn="r"/>
            <a:fld id="{256D3EEF-DE4E-429D-8EC4-DDC531AFF587}" type="slidenum">
              <a:rPr kumimoji="0" lang="fr-FR" sz="1000" smtClean="0"/>
              <a:pPr algn="r"/>
              <a:t>‹#›</a:t>
            </a:fld>
            <a:endParaRPr kumimoji="0" lang="fr-FR" sz="1000"/>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fr-CA" smtClean="0"/>
              <a:t>Cliquez et modifiez le titre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pPr algn="r"/>
            <a:fld id="{CCD717AA-EA39-47F3-8A0A-15B3575EDB53}" type="datetime1">
              <a:rPr kumimoji="0" lang="en-US" smtClean="0"/>
              <a:pPr algn="r"/>
              <a:t>20-04-19</a:t>
            </a:fld>
            <a:endParaRPr kumimoji="0" lang="fr-FR" sz="1000">
              <a:solidFill>
                <a:schemeClr val="tx1">
                  <a:tint val="65000"/>
                </a:schemeClr>
              </a:solidFill>
            </a:endParaRPr>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kumimoji="0" lang="fr-FR" sz="1000">
              <a:solidFill>
                <a:sysClr val="windowText" lastClr="000000"/>
              </a:solidFill>
            </a:endParaRPr>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pPr algn="r"/>
            <a:fld id="{256D3EEF-DE4E-429D-8EC4-DDC531AFF587}" type="slidenum">
              <a:rPr kumimoji="0" lang="fr-FR" sz="1000" smtClean="0"/>
              <a:pPr algn="r"/>
              <a:t>‹#›</a:t>
            </a:fld>
            <a:endParaRPr kumimoji="0" lang="fr-FR" sz="1000"/>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hf sldNum="0" hdr="0" ftr="0" dt="0"/>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jvfas.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p:cNvSpPr>
          <p:nvPr>
            <p:ph type="ctrTitle"/>
          </p:nvPr>
        </p:nvSpPr>
        <p:spPr/>
        <p:txBody>
          <a:bodyPr/>
          <a:lstStyle>
            <a:extLst/>
          </a:lstStyle>
          <a:p>
            <a:r>
              <a:rPr lang="ar-sa" dirty="0"/>
              <a:t>الأسواق المالية هذا الأسبوع</a:t>
            </a:r>
            <a:r>
              <a:rPr lang="fr-FR" dirty="0" smtClean="0"/>
              <a:t/>
            </a:r>
            <a:br>
              <a:rPr lang="fr-FR" dirty="0" smtClean="0"/>
            </a:br>
            <a:r>
              <a:rPr lang="fr-FR" sz="1200" dirty="0" smtClean="0"/>
              <a:t>April 19, 2020</a:t>
            </a:r>
            <a:endParaRPr lang="fr-FR" sz="1200" dirty="0"/>
          </a:p>
        </p:txBody>
      </p:sp>
      <p:sp>
        <p:nvSpPr>
          <p:cNvPr id="3" name="Rectangle 3"/>
          <p:cNvSpPr>
            <a:spLocks noGrp="1"/>
          </p:cNvSpPr>
          <p:nvPr>
            <p:ph type="subTitle" idx="1"/>
          </p:nvPr>
        </p:nvSpPr>
        <p:spPr/>
        <p:txBody>
          <a:bodyPr>
            <a:normAutofit/>
          </a:bodyPr>
          <a:lstStyle>
            <a:extLst/>
          </a:lstStyle>
          <a:p>
            <a:r>
              <a:rPr lang="fr-FR" dirty="0" smtClean="0"/>
              <a:t> </a:t>
            </a:r>
            <a:endParaRPr lang="fr-FR" dirty="0"/>
          </a:p>
        </p:txBody>
      </p:sp>
      <p:pic>
        <p:nvPicPr>
          <p:cNvPr id="4" name="Image 3" descr="JV.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600" y="5638800"/>
            <a:ext cx="2023872" cy="609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a:t>أقسى شهر .. .. أروع سوق</a:t>
            </a:r>
            <a:endParaRPr lang="en-CA" dirty="0"/>
          </a:p>
        </p:txBody>
      </p:sp>
      <p:sp>
        <p:nvSpPr>
          <p:cNvPr id="3" name="Espace réservé du contenu 2"/>
          <p:cNvSpPr>
            <a:spLocks noGrp="1"/>
          </p:cNvSpPr>
          <p:nvPr>
            <p:ph idx="1"/>
          </p:nvPr>
        </p:nvSpPr>
        <p:spPr/>
        <p:txBody>
          <a:bodyPr>
            <a:noAutofit/>
          </a:bodyPr>
          <a:lstStyle/>
          <a:p>
            <a:pPr marL="0" indent="0">
              <a:buNone/>
            </a:pPr>
            <a:r>
              <a:rPr lang="ar-sa" sz="3200" dirty="0"/>
              <a:t>ارتفع المؤشر الآن بنسبة 27٪ تقريبًا عن أدنى مستوياته في مارس ، والآن انخفض "12٪" فقط من مستويات نهاية 2019. أما مؤشر ناسداك المثقل بالتكنولوجيا فقد بلغ 4٪ فقط منذ بداية العام. في حين أننا بالتأكيد لن يتم تصنيفنا على أنهم متشائمون ، وقد لا تكون قيعان مارس مقياسًا مناسبًا ، فإن الارتفاع السريع على شكل حرف V في الأسهم لا يتعارض مع الألم الاقتصادي القادم و / أو عدم اليقين المستمر حول كيفية طالما أن هذا الألم سيستمر.</a:t>
            </a:r>
            <a:endParaRPr lang="en-CA" sz="3200" dirty="0"/>
          </a:p>
        </p:txBody>
      </p:sp>
    </p:spTree>
    <p:extLst>
      <p:ext uri="{BB962C8B-B14F-4D97-AF65-F5344CB8AC3E}">
        <p14:creationId xmlns:p14="http://schemas.microsoft.com/office/powerpoint/2010/main" val="3832286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a:t>هذا الأسبوع وحده ...</a:t>
            </a:r>
            <a:endParaRPr lang="en-CA" dirty="0"/>
          </a:p>
        </p:txBody>
      </p:sp>
      <p:sp>
        <p:nvSpPr>
          <p:cNvPr id="3" name="Espace réservé du contenu 2"/>
          <p:cNvSpPr>
            <a:spLocks noGrp="1"/>
          </p:cNvSpPr>
          <p:nvPr>
            <p:ph idx="1"/>
          </p:nvPr>
        </p:nvSpPr>
        <p:spPr/>
        <p:txBody>
          <a:bodyPr>
            <a:noAutofit/>
          </a:bodyPr>
          <a:lstStyle/>
          <a:p>
            <a:pPr marL="0" indent="0">
              <a:buNone/>
            </a:pPr>
            <a:r>
              <a:rPr lang="ar-sa" dirty="0"/>
              <a:t>بلغت الصين عن انخفاض مذهل بنسبة 9.8٪ في الناتج المحلي الإجمالي للربع الأول. بمعدل سنوي ، هذا الانخفاض بنسبة 34٪ تقريبًا ، وترك الناتج المحلي الإجمالي منخفضًا 6.8٪ عن مستويات العام الماضي (مقابل 6.0٪ على أساس سنوي في الربع الرابع). بينما تمكن الإنتاج الصناعي من التراجع 1.1٪ فقط على أساس سنوي في مارس ، كانت مبيعات التجزئة لا تزال منخفضة بنسبة 15.8٪ على أساس سنوي في نفس الشهر.</a:t>
            </a:r>
          </a:p>
          <a:p>
            <a:pPr marL="0" indent="0">
              <a:buNone/>
            </a:pPr>
            <a:r>
              <a:rPr lang="ar-sa" dirty="0"/>
              <a:t>• شهدت الولايات المتحدة أيضًا تراجعًا حادًا في مبيعات التجزئة (-8.7٪) والإنتاج الصناعي (-5.4٪) الشهر الماضي ، بينما قفزت مطالبات البطالة الأخرى إجمالي أربعة أسابيع فوق 20 مليون شخص (غير معدلة للموسمية ؛ هذه قصة أسبوع آخر). حتى الإسكان كان متوحشًا ، حيث بدأ الانخفاض بنسبة 22 ٪ وانهيار معنويات البناء.</a:t>
            </a:r>
            <a:endParaRPr lang="en-CA" dirty="0"/>
          </a:p>
        </p:txBody>
      </p:sp>
    </p:spTree>
    <p:extLst>
      <p:ext uri="{BB962C8B-B14F-4D97-AF65-F5344CB8AC3E}">
        <p14:creationId xmlns:p14="http://schemas.microsoft.com/office/powerpoint/2010/main" val="3213791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a:t>تحديث التوقعات:</a:t>
            </a:r>
            <a:endParaRPr lang="en-CA" dirty="0"/>
          </a:p>
        </p:txBody>
      </p:sp>
      <p:sp>
        <p:nvSpPr>
          <p:cNvPr id="3" name="Espace réservé du contenu 2"/>
          <p:cNvSpPr>
            <a:spLocks noGrp="1"/>
          </p:cNvSpPr>
          <p:nvPr>
            <p:ph idx="1"/>
          </p:nvPr>
        </p:nvSpPr>
        <p:spPr/>
        <p:txBody>
          <a:bodyPr>
            <a:normAutofit fontScale="85000" lnSpcReduction="20000"/>
          </a:bodyPr>
          <a:lstStyle/>
          <a:p>
            <a:pPr marL="0" indent="0">
              <a:buNone/>
            </a:pPr>
            <a:r>
              <a:rPr lang="ar-sa" dirty="0"/>
              <a:t>• من المتوقع أن ينخفض ​​النمو العالمي الآن بنسبة 2.8٪ هذا العام (من انخفاض بنسبة 0.8٪) ، مقارنةً بالارتفاع المنقح العام الماضي بنسبة 2.9٪ ، وأسوأ من الانخفاض العميق في عام 2009. وقد اتخذنا خطوة أكبر نحو أمريكا الشمالية وأوروبا والصين في خاصة هذا الأسبوع. بعد انخفاض بنسبة 6.8٪ على أساس سنوي في الناتج المحلي الإجمالي للربع الأول ، نتطلع الآن إلى نمو بنسبة 1.0٪ فقط في الصين هذا العام (خفض من 3.0٪) ، ولكن بنسبة 8٪ في عام 2021.</a:t>
            </a:r>
          </a:p>
          <a:p>
            <a:pPr marL="0" indent="0">
              <a:buNone/>
            </a:pPr>
            <a:r>
              <a:rPr lang="ar-sa" dirty="0"/>
              <a:t>• قمنا أيضًا بقص افتراض أسعار النفط لهذا العام ، حيث انخفضت الأسعار أكثر على الرغم من اتفاق أوبك + ، ونتطلع إلى متوسط ​​30 دولارًا لخام غرب تكساس الوسيط هذا العام (مقابل 35 دولارًا سابقًا) و 42.50 دولارًا التالي (من 45 دولارًا). WCS لا يزال ضعيفًا للغاية عند أقل من 10 دولارات ، مما يضع المزيد من الضغوط على كندا.</a:t>
            </a:r>
          </a:p>
          <a:p>
            <a:pPr marL="0" indent="0">
              <a:buNone/>
            </a:pPr>
            <a:r>
              <a:rPr lang="ar-sa" dirty="0"/>
              <a:t>• من المتوقع الآن أن ينكمش الناتج المحلي الإجمالي للولايات المتحدة بنسبة 5.0٪ هذا العام (مقابل -4.0٪ سابقًا). بالنسبة للمنظور ، سيكون ذلك ضعفًا بعمق ضعف أسوأ عام سابق للاقتصاد الأمريكي في حقبة ما بعد 1950 (شهد عام 2009 انخفاضًا بنسبة 2.5 ٪). يبدو أن الناتج قد انخفض الآن أكثر من المتوقع في الربع الأول ، ولا يزال الربع الثاني ينظر بخطى سريعة نحو انخفاض حاد (مربوط بنسبة 40٪ سنويًا). ما زلنا نتوقع انتعاشًا قويًا في H2 ، ونتطلع إلى تقدم قوي طوال عام 2021 (ربما بنسبة نمو 6٪).</a:t>
            </a:r>
            <a:endParaRPr lang="en-CA" dirty="0"/>
          </a:p>
        </p:txBody>
      </p:sp>
    </p:spTree>
    <p:extLst>
      <p:ext uri="{BB962C8B-B14F-4D97-AF65-F5344CB8AC3E}">
        <p14:creationId xmlns:p14="http://schemas.microsoft.com/office/powerpoint/2010/main" val="2459935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a:t>أخبار جيدة وليست جيدة</a:t>
            </a:r>
            <a:endParaRPr lang="en-CA" dirty="0"/>
          </a:p>
        </p:txBody>
      </p:sp>
      <p:pic>
        <p:nvPicPr>
          <p:cNvPr id="4" name="Espace réservé du contenu 3"/>
          <p:cNvPicPr>
            <a:picLocks noGrp="1" noChangeAspect="1"/>
          </p:cNvPicPr>
          <p:nvPr>
            <p:ph idx="1"/>
          </p:nvPr>
        </p:nvPicPr>
        <p:blipFill>
          <a:blip r:embed="rId2"/>
          <a:srcRect t="-28151" b="-28151"/>
          <a:stretch>
            <a:fillRect/>
          </a:stretch>
        </p:blipFill>
        <p:spPr/>
      </p:pic>
    </p:spTree>
    <p:extLst>
      <p:ext uri="{BB962C8B-B14F-4D97-AF65-F5344CB8AC3E}">
        <p14:creationId xmlns:p14="http://schemas.microsoft.com/office/powerpoint/2010/main" val="1282020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 </a:t>
            </a:r>
            <a:endParaRPr lang="en-CA" dirty="0"/>
          </a:p>
        </p:txBody>
      </p:sp>
      <p:sp>
        <p:nvSpPr>
          <p:cNvPr id="3" name="Espace réservé du contenu 2"/>
          <p:cNvSpPr>
            <a:spLocks noGrp="1"/>
          </p:cNvSpPr>
          <p:nvPr>
            <p:ph idx="1"/>
          </p:nvPr>
        </p:nvSpPr>
        <p:spPr/>
        <p:txBody>
          <a:bodyPr/>
          <a:lstStyle/>
          <a:p>
            <a:r>
              <a:rPr lang="en-CA" dirty="0"/>
              <a:t>This </a:t>
            </a:r>
            <a:r>
              <a:rPr lang="en-CA" dirty="0" smtClean="0"/>
              <a:t>review </a:t>
            </a:r>
            <a:r>
              <a:rPr lang="en-CA" dirty="0"/>
              <a:t>is </a:t>
            </a:r>
            <a:r>
              <a:rPr lang="en-CA" dirty="0" smtClean="0"/>
              <a:t>brought </a:t>
            </a:r>
            <a:r>
              <a:rPr lang="en-CA" dirty="0"/>
              <a:t>to you by </a:t>
            </a:r>
            <a:r>
              <a:rPr lang="en-CA" dirty="0" smtClean="0"/>
              <a:t>JV Financial Advisors </a:t>
            </a:r>
            <a:r>
              <a:rPr lang="en-CA" smtClean="0"/>
              <a:t>for illustrative </a:t>
            </a:r>
            <a:r>
              <a:rPr lang="en-CA" dirty="0" smtClean="0"/>
              <a:t>purposes only.</a:t>
            </a:r>
          </a:p>
          <a:p>
            <a:r>
              <a:rPr lang="en-CA" dirty="0" smtClean="0"/>
              <a:t>JV Financial Advisors SAE is an independent accredited financial advisory firm, regulated by FRA under licence number 777</a:t>
            </a:r>
          </a:p>
          <a:p>
            <a:r>
              <a:rPr lang="en-CA" dirty="0" smtClean="0"/>
              <a:t>For all enquiries, please visit our website </a:t>
            </a:r>
            <a:r>
              <a:rPr lang="en-CA" dirty="0" smtClean="0">
                <a:hlinkClick r:id="rId2"/>
              </a:rPr>
              <a:t>www.jvfas.com</a:t>
            </a:r>
            <a:endParaRPr lang="en-CA" dirty="0" smtClean="0"/>
          </a:p>
          <a:p>
            <a:endParaRPr lang="en-CA" dirty="0" smtClean="0"/>
          </a:p>
          <a:p>
            <a:endParaRPr lang="en-CA" dirty="0"/>
          </a:p>
        </p:txBody>
      </p:sp>
    </p:spTree>
    <p:extLst>
      <p:ext uri="{BB962C8B-B14F-4D97-AF65-F5344CB8AC3E}">
        <p14:creationId xmlns:p14="http://schemas.microsoft.com/office/powerpoint/2010/main" val="3053248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 </a:t>
            </a:r>
            <a:endParaRPr lang="en-CA" dirty="0"/>
          </a:p>
        </p:txBody>
      </p:sp>
      <p:pic>
        <p:nvPicPr>
          <p:cNvPr id="4" name="Espace réservé du contenu 3" descr="JV.png"/>
          <p:cNvPicPr>
            <a:picLocks noGrp="1" noChangeAspect="1"/>
          </p:cNvPicPr>
          <p:nvPr>
            <p:ph idx="1"/>
          </p:nvPr>
        </p:nvPicPr>
        <p:blipFill>
          <a:blip r:embed="rId2">
            <a:extLst>
              <a:ext uri="{28A0092B-C50C-407E-A947-70E740481C1C}">
                <a14:useLocalDpi xmlns:a14="http://schemas.microsoft.com/office/drawing/2010/main" val="0"/>
              </a:ext>
            </a:extLst>
          </a:blip>
          <a:srcRect t="-39652" b="-39652"/>
          <a:stretch>
            <a:fillRect/>
          </a:stretch>
        </p:blipFill>
        <p:spPr>
          <a:xfrm>
            <a:off x="549275" y="3809999"/>
            <a:ext cx="8042276" cy="2133601"/>
          </a:xfrm>
        </p:spPr>
      </p:pic>
    </p:spTree>
    <p:extLst>
      <p:ext uri="{BB962C8B-B14F-4D97-AF65-F5344CB8AC3E}">
        <p14:creationId xmlns:p14="http://schemas.microsoft.com/office/powerpoint/2010/main" val="35951146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ise">
  <a:themeElements>
    <a:clrScheme name="Bris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is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is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Brise.thmx</Template>
  <TotalTime>0</TotalTime>
  <Words>306</Words>
  <Application>Microsoft Macintosh PowerPoint</Application>
  <PresentationFormat>Présentation à l'écran (4:3)</PresentationFormat>
  <Paragraphs>18</Paragraphs>
  <Slides>7</Slides>
  <Notes>1</Notes>
  <HiddenSlides>0</HiddenSlides>
  <MMClips>0</MMClips>
  <ScaleCrop>false</ScaleCrop>
  <HeadingPairs>
    <vt:vector size="4" baseType="variant">
      <vt:variant>
        <vt:lpstr>Thème</vt:lpstr>
      </vt:variant>
      <vt:variant>
        <vt:i4>1</vt:i4>
      </vt:variant>
      <vt:variant>
        <vt:lpstr>Titres des diapositives</vt:lpstr>
      </vt:variant>
      <vt:variant>
        <vt:i4>7</vt:i4>
      </vt:variant>
    </vt:vector>
  </HeadingPairs>
  <TitlesOfParts>
    <vt:vector size="8" baseType="lpstr">
      <vt:lpstr>Brise</vt:lpstr>
      <vt:lpstr>الأسواق المالية هذا الأسبوع April 19, 2020</vt:lpstr>
      <vt:lpstr>أقسى شهر .. .. أروع سوق</vt:lpstr>
      <vt:lpstr>هذا الأسبوع وحده ...</vt:lpstr>
      <vt:lpstr>تحديث التوقعات:</vt:lpstr>
      <vt:lpstr>أخبار جيدة وليست جيدة</vt:lpstr>
      <vt:lpstr>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modified xsi:type="dcterms:W3CDTF">2020-04-19T08:51:45Z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1036</vt:i4>
  </property>
  <property fmtid="{D5CDD505-2E9C-101B-9397-08002B2CF9AE}" pid="3" name="_Version">
    <vt:lpwstr>12.0.4518</vt:lpwstr>
  </property>
</Properties>
</file>